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63" r:id="rId3"/>
    <p:sldId id="294" r:id="rId4"/>
    <p:sldId id="328" r:id="rId5"/>
    <p:sldId id="309" r:id="rId6"/>
    <p:sldId id="295" r:id="rId7"/>
    <p:sldId id="296" r:id="rId8"/>
    <p:sldId id="270" r:id="rId9"/>
    <p:sldId id="271" r:id="rId10"/>
    <p:sldId id="335" r:id="rId11"/>
    <p:sldId id="330" r:id="rId12"/>
    <p:sldId id="331" r:id="rId13"/>
    <p:sldId id="332" r:id="rId14"/>
    <p:sldId id="333" r:id="rId15"/>
    <p:sldId id="276" r:id="rId16"/>
    <p:sldId id="280" r:id="rId17"/>
    <p:sldId id="326" r:id="rId18"/>
    <p:sldId id="321" r:id="rId19"/>
    <p:sldId id="337" r:id="rId20"/>
    <p:sldId id="322" r:id="rId21"/>
    <p:sldId id="339" r:id="rId22"/>
    <p:sldId id="336" r:id="rId23"/>
    <p:sldId id="338"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321"/>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GIF"/><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5" name="Picture 4" descr="profile"/>
          <p:cNvPicPr>
            <a:picLocks noChangeAspect="1"/>
          </p:cNvPicPr>
          <p:nvPr/>
        </p:nvPicPr>
        <p:blipFill>
          <a:blip r:embed="rId2"/>
          <a:stretch>
            <a:fillRect/>
          </a:stretch>
        </p:blipFill>
        <p:spPr>
          <a:xfrm>
            <a:off x="4788535" y="3962400"/>
            <a:ext cx="2895600" cy="2895600"/>
          </a:xfrm>
          <a:prstGeom prst="rect">
            <a:avLst/>
          </a:prstGeom>
          <a:ln>
            <a:solidFill>
              <a:schemeClr val="accent1"/>
            </a:solidFill>
          </a:ln>
          <a:effectLst>
            <a:softEdge rad="317500"/>
          </a:effectLst>
        </p:spPr>
      </p:pic>
      <p:sp>
        <p:nvSpPr>
          <p:cNvPr id="11" name="Rounded Rectangle 10"/>
          <p:cNvSpPr/>
          <p:nvPr/>
        </p:nvSpPr>
        <p:spPr>
          <a:xfrm>
            <a:off x="1835150" y="1753870"/>
            <a:ext cx="8522970" cy="1139190"/>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75"/>
          </a:p>
        </p:txBody>
      </p:sp>
      <p:sp>
        <p:nvSpPr>
          <p:cNvPr id="2" name="Title 1"/>
          <p:cNvSpPr>
            <a:spLocks noGrp="1"/>
          </p:cNvSpPr>
          <p:nvPr>
            <p:ph type="ctrTitle"/>
          </p:nvPr>
        </p:nvSpPr>
        <p:spPr>
          <a:xfrm>
            <a:off x="1524000" y="1964690"/>
            <a:ext cx="9144000" cy="718185"/>
          </a:xfrm>
        </p:spPr>
        <p:txBody>
          <a:bodyPr>
            <a:normAutofit fontScale="90000"/>
          </a:bodyPr>
          <a:p>
            <a:r>
              <a:rPr lang="en-US" sz="3555"/>
              <a:t>Annie: Anime Fan Assistant App</a:t>
            </a:r>
            <a:endParaRPr lang="en-US" sz="3555"/>
          </a:p>
        </p:txBody>
      </p:sp>
      <p:pic>
        <p:nvPicPr>
          <p:cNvPr id="4" name="Picture 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508500" y="3602990"/>
            <a:ext cx="3175635" cy="3255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nodeType="withEffect">
                                  <p:stCondLst>
                                    <p:cond delay="0"/>
                                  </p:stCondLst>
                                  <p:childTnLst>
                                    <p:set>
                                      <p:cBhvr>
                                        <p:cTn id="6" dur="500"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fmla="">
                                          <p:val>
                                            <p:strVal val="#ppt_x"/>
                                          </p:val>
                                        </p:tav>
                                        <p:tav tm="100000" fmla="">
                                          <p:val>
                                            <p:strVal val="#ppt_x"/>
                                          </p:val>
                                        </p:tav>
                                      </p:tavLst>
                                    </p:anim>
                                    <p:anim calcmode="lin" valueType="num">
                                      <p:cBhvr additive="base">
                                        <p:cTn id="8" dur="500" fill="hold"/>
                                        <p:tgtEl>
                                          <p:spTgt spid="4"/>
                                        </p:tgtEl>
                                        <p:attrNameLst>
                                          <p:attrName>ppt_y</p:attrName>
                                        </p:attrNameLst>
                                      </p:cBhvr>
                                      <p:tavLst>
                                        <p:tav tm="0" fmla="">
                                          <p:val>
                                            <p:strVal val="1+#ppt_h/2"/>
                                          </p:val>
                                        </p:tav>
                                        <p:tav tm="100000" fmla="">
                                          <p:val>
                                            <p:strVal val="#ppt_y"/>
                                          </p:val>
                                        </p:tav>
                                      </p:tavLst>
                                    </p:anim>
                                  </p:childTnLst>
                                </p:cTn>
                              </p:par>
                            </p:childTnLst>
                          </p:cTn>
                        </p:par>
                        <p:par>
                          <p:cTn id="9" fill="hold">
                            <p:stCondLst>
                              <p:cond delay="500"/>
                            </p:stCondLst>
                            <p:childTnLst>
                              <p:par>
                                <p:cTn id="10" presetID="7" presetClass="exit" presetSubtype="4" fill="hold" nodeType="afterEffect">
                                  <p:stCondLst>
                                    <p:cond delay="3000"/>
                                  </p:stCondLst>
                                  <p:childTnLst>
                                    <p:anim calcmode="lin" valueType="num">
                                      <p:cBhvr additive="base">
                                        <p:cTn id="11" dur="500"/>
                                        <p:tgtEl>
                                          <p:spTgt spid="4"/>
                                        </p:tgtEl>
                                        <p:attrNameLst>
                                          <p:attrName>ppt_x</p:attrName>
                                        </p:attrNameLst>
                                      </p:cBhvr>
                                      <p:tavLst>
                                        <p:tav tm="0" fmla="">
                                          <p:val>
                                            <p:strVal val="ppt_x"/>
                                          </p:val>
                                        </p:tav>
                                        <p:tav tm="100000" fmla="">
                                          <p:val>
                                            <p:strVal val="ppt_x"/>
                                          </p:val>
                                        </p:tav>
                                      </p:tavLst>
                                    </p:anim>
                                    <p:anim calcmode="lin" valueType="num">
                                      <p:cBhvr additive="base">
                                        <p:cTn id="12" dur="500"/>
                                        <p:tgtEl>
                                          <p:spTgt spid="4"/>
                                        </p:tgtEl>
                                        <p:attrNameLst>
                                          <p:attrName>ppt_y</p:attrName>
                                        </p:attrNameLst>
                                      </p:cBhvr>
                                      <p:tavLst>
                                        <p:tav tm="0" fmla="">
                                          <p:val>
                                            <p:strVal val="ppt_y"/>
                                          </p:val>
                                        </p:tav>
                                        <p:tav tm="100000" fmla="">
                                          <p:val>
                                            <p:strVal val="1+ppt_h/2"/>
                                          </p:val>
                                        </p:tav>
                                      </p:tavLst>
                                    </p:anim>
                                    <p:set>
                                      <p:cBhvr>
                                        <p:cTn id="13" dur="1" fill="hold">
                                          <p:stCondLst>
                                            <p:cond delay="500"/>
                                          </p:stCondLst>
                                        </p:cTn>
                                        <p:tgtEl>
                                          <p:spTgt spid="4"/>
                                        </p:tgtEl>
                                        <p:attrNameLst>
                                          <p:attrName>style.visibility</p:attrName>
                                        </p:attrNameLst>
                                      </p:cBhvr>
                                      <p:to>
                                        <p:strVal val="hidden"/>
                                      </p:to>
                                    </p:set>
                                  </p:childTnLst>
                                </p:cTn>
                              </p:par>
                            </p:childTnLst>
                          </p:cTn>
                        </p:par>
                        <p:par>
                          <p:cTn id="14" fill="hold">
                            <p:stCondLst>
                              <p:cond delay="4000"/>
                            </p:stCondLst>
                            <p:childTnLst>
                              <p:par>
                                <p:cTn id="15" presetID="7" presetClass="entr" presetSubtype="4" fill="hold" nodeType="afterEffect">
                                  <p:stCondLst>
                                    <p:cond delay="0"/>
                                  </p:stCondLst>
                                  <p:childTnLst>
                                    <p:set>
                                      <p:cBhvr>
                                        <p:cTn id="16" dur="500"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395730" y="951230"/>
            <a:ext cx="9399905" cy="4570095"/>
          </a:xfrm>
          <a:prstGeom prst="rect">
            <a:avLst/>
          </a:prstGeom>
        </p:spPr>
      </p:pic>
      <p:sp>
        <p:nvSpPr>
          <p:cNvPr id="3" name="Text Box 2"/>
          <p:cNvSpPr txBox="1"/>
          <p:nvPr/>
        </p:nvSpPr>
        <p:spPr>
          <a:xfrm>
            <a:off x="403225" y="332740"/>
            <a:ext cx="6471285" cy="368300"/>
          </a:xfrm>
          <a:prstGeom prst="rect">
            <a:avLst/>
          </a:prstGeom>
          <a:noFill/>
        </p:spPr>
        <p:txBody>
          <a:bodyPr wrap="none" rtlCol="0" anchor="t">
            <a:spAutoFit/>
          </a:bodyPr>
          <a:p>
            <a:pPr marL="450850" indent="-342900">
              <a:spcBef>
                <a:spcPts val="1415"/>
              </a:spcBef>
              <a:buClr>
                <a:srgbClr val="000000"/>
              </a:buClr>
              <a:buSzPct val="45000"/>
            </a:pPr>
            <a:r>
              <a:rPr lang="en-PH" altLang="en-US" spc="-1">
                <a:latin typeface="Cantarell" panose="02000503000000000000" charset="0"/>
                <a:cs typeface="Cantarell" panose="02000503000000000000" charset="0"/>
                <a:sym typeface="+mn-ea"/>
              </a:rPr>
              <a:t>The system has a </a:t>
            </a:r>
            <a:r>
              <a:rPr lang="en-PH" altLang="en-US" b="1" spc="-1">
                <a:latin typeface="Cantarell" panose="02000503000000000000" charset="0"/>
                <a:cs typeface="Cantarell" panose="02000503000000000000" charset="0"/>
                <a:sym typeface="+mn-ea"/>
              </a:rPr>
              <a:t>reverse image search</a:t>
            </a:r>
            <a:r>
              <a:rPr lang="en-PH" altLang="en-US" spc="-1">
                <a:latin typeface="Cantarell" panose="02000503000000000000" charset="0"/>
                <a:cs typeface="Cantarell" panose="02000503000000000000" charset="0"/>
                <a:sym typeface="+mn-ea"/>
              </a:rPr>
              <a:t> called </a:t>
            </a:r>
            <a:r>
              <a:rPr lang="en-PH" altLang="en-US" b="1" spc="-1">
                <a:latin typeface="Cantarell" panose="02000503000000000000" charset="0"/>
                <a:cs typeface="Cantarell" panose="02000503000000000000" charset="0"/>
                <a:sym typeface="+mn-ea"/>
              </a:rPr>
              <a:t>“sauce finder”.</a:t>
            </a:r>
            <a:r>
              <a:rPr lang="en-PH" altLang="en-US" spc="-1">
                <a:latin typeface="Cantarell" panose="02000503000000000000" charset="0"/>
                <a:cs typeface="Cantarell" panose="02000503000000000000" charset="0"/>
                <a:sym typeface="+mn-ea"/>
              </a:rPr>
              <a:t> </a:t>
            </a:r>
            <a:endParaRPr lang="en-US"/>
          </a:p>
        </p:txBody>
      </p:sp>
      <p:sp>
        <p:nvSpPr>
          <p:cNvPr id="4" name="Text Box 3"/>
          <p:cNvSpPr txBox="1"/>
          <p:nvPr/>
        </p:nvSpPr>
        <p:spPr>
          <a:xfrm>
            <a:off x="402590" y="5887720"/>
            <a:ext cx="11385550" cy="368300"/>
          </a:xfrm>
          <a:prstGeom prst="rect">
            <a:avLst/>
          </a:prstGeom>
          <a:noFill/>
        </p:spPr>
        <p:txBody>
          <a:bodyPr wrap="square" rtlCol="0" anchor="t">
            <a:spAutoFit/>
          </a:bodyPr>
          <a:p>
            <a:pPr marL="450850" indent="-342900">
              <a:spcBef>
                <a:spcPts val="1415"/>
              </a:spcBef>
              <a:buClr>
                <a:srgbClr val="000000"/>
              </a:buClr>
              <a:buSzPct val="45000"/>
            </a:pPr>
            <a:r>
              <a:rPr lang="en-US" spc="-1">
                <a:latin typeface="Cantarell" panose="02000503000000000000" charset="0"/>
                <a:cs typeface="Cantarell" panose="02000503000000000000" charset="0"/>
                <a:sym typeface="+mn-ea"/>
              </a:rPr>
              <a:t>The </a:t>
            </a:r>
            <a:r>
              <a:rPr lang="en-PH" altLang="en-US" spc="-1">
                <a:latin typeface="Cantarell" panose="02000503000000000000" charset="0"/>
                <a:cs typeface="Cantarell" panose="02000503000000000000" charset="0"/>
                <a:sym typeface="+mn-ea"/>
              </a:rPr>
              <a:t>system </a:t>
            </a:r>
            <a:r>
              <a:rPr lang="en-US" spc="-1">
                <a:latin typeface="Cantarell" panose="02000503000000000000" charset="0"/>
                <a:cs typeface="Cantarell" panose="02000503000000000000" charset="0"/>
                <a:sym typeface="+mn-ea"/>
              </a:rPr>
              <a:t>will</a:t>
            </a:r>
            <a:r>
              <a:rPr lang="en-PH" altLang="en-US" spc="-1">
                <a:latin typeface="Cantarell" panose="02000503000000000000" charset="0"/>
                <a:cs typeface="Cantarell" panose="02000503000000000000" charset="0"/>
                <a:sym typeface="+mn-ea"/>
              </a:rPr>
              <a:t> </a:t>
            </a:r>
            <a:r>
              <a:rPr lang="en-US" spc="-1">
                <a:latin typeface="Cantarell" panose="02000503000000000000" charset="0"/>
                <a:cs typeface="Cantarell" panose="02000503000000000000" charset="0"/>
                <a:sym typeface="+mn-ea"/>
              </a:rPr>
              <a:t>struggle to recognize images that are edited, cropped, filtered or has really low resolution</a:t>
            </a:r>
            <a:r>
              <a:rPr lang="en-PH" altLang="en-US" spc="-1">
                <a:latin typeface="Cantarell" panose="02000503000000000000" charset="0"/>
                <a:cs typeface="Cantarell" panose="02000503000000000000" charset="0"/>
                <a:sym typeface="+mn-ea"/>
              </a:rPr>
              <a:t>.</a:t>
            </a:r>
            <a:endParaRPr lang="en-PH" altLang="en-US" spc="-1">
              <a:latin typeface="Cantarell" panose="02000503000000000000" charset="0"/>
              <a:cs typeface="Cantarell" panose="02000503000000000000" charset="0"/>
              <a:sym typeface="+mn-ea"/>
            </a:endParaRPr>
          </a:p>
        </p:txBody>
      </p:sp>
      <p:sp>
        <p:nvSpPr>
          <p:cNvPr id="5" name="Text Box 4"/>
          <p:cNvSpPr txBox="1"/>
          <p:nvPr/>
        </p:nvSpPr>
        <p:spPr>
          <a:xfrm>
            <a:off x="298450" y="159385"/>
            <a:ext cx="689610" cy="275590"/>
          </a:xfrm>
          <a:prstGeom prst="rect">
            <a:avLst/>
          </a:prstGeom>
          <a:noFill/>
        </p:spPr>
        <p:txBody>
          <a:bodyPr wrap="none" rtlCol="0" anchor="t">
            <a:spAutoFit/>
          </a:bodyPr>
          <a:p>
            <a:pPr marL="450850" indent="-342900">
              <a:spcBef>
                <a:spcPts val="1415"/>
              </a:spcBef>
              <a:buClr>
                <a:srgbClr val="000000"/>
              </a:buClr>
              <a:buSzPct val="45000"/>
            </a:pPr>
            <a:r>
              <a:rPr lang="en-PH" altLang="en-US" sz="1200" b="1" spc="-1">
                <a:latin typeface="Cantarell" panose="02000503000000000000" charset="0"/>
                <a:cs typeface="Cantarell" panose="02000503000000000000" charset="0"/>
                <a:sym typeface="+mn-ea"/>
              </a:rPr>
              <a:t>scope</a:t>
            </a:r>
            <a:endParaRPr lang="en-US" sz="1200" b="1"/>
          </a:p>
        </p:txBody>
      </p:sp>
      <p:sp>
        <p:nvSpPr>
          <p:cNvPr id="6" name="Text Box 5"/>
          <p:cNvSpPr txBox="1"/>
          <p:nvPr/>
        </p:nvSpPr>
        <p:spPr>
          <a:xfrm>
            <a:off x="298450" y="5612130"/>
            <a:ext cx="948690" cy="275590"/>
          </a:xfrm>
          <a:prstGeom prst="rect">
            <a:avLst/>
          </a:prstGeom>
          <a:noFill/>
        </p:spPr>
        <p:txBody>
          <a:bodyPr wrap="none" rtlCol="0" anchor="t">
            <a:spAutoFit/>
          </a:bodyPr>
          <a:p>
            <a:pPr marL="450850" indent="-342900">
              <a:spcBef>
                <a:spcPts val="1415"/>
              </a:spcBef>
              <a:buClr>
                <a:srgbClr val="000000"/>
              </a:buClr>
              <a:buSzPct val="45000"/>
            </a:pPr>
            <a:r>
              <a:rPr lang="en-PH" altLang="en-US" sz="1200" b="1" spc="-1">
                <a:latin typeface="Cantarell" panose="02000503000000000000" charset="0"/>
                <a:cs typeface="Cantarell" panose="02000503000000000000" charset="0"/>
                <a:sym typeface="+mn-ea"/>
              </a:rPr>
              <a:t>limitation</a:t>
            </a:r>
            <a:endParaRPr lang="en-US" sz="12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403225" y="332740"/>
            <a:ext cx="11037570" cy="368300"/>
          </a:xfrm>
          <a:prstGeom prst="rect">
            <a:avLst/>
          </a:prstGeom>
          <a:noFill/>
        </p:spPr>
        <p:txBody>
          <a:bodyPr wrap="none" rtlCol="0" anchor="t">
            <a:spAutoFit/>
          </a:bodyPr>
          <a:p>
            <a:pPr marL="450850" indent="-342900" algn="l">
              <a:spcBef>
                <a:spcPts val="1415"/>
              </a:spcBef>
              <a:buClr>
                <a:srgbClr val="000000"/>
              </a:buClr>
              <a:buSzPct val="45000"/>
            </a:pPr>
            <a:r>
              <a:rPr lang="en-PH" b="1" spc="-1">
                <a:latin typeface="Cantarell" panose="02000503000000000000" charset="0"/>
                <a:cs typeface="Cantarell" panose="02000503000000000000" charset="0"/>
                <a:sym typeface="+mn-ea"/>
              </a:rPr>
              <a:t>Anime recommendation feature </a:t>
            </a:r>
            <a:r>
              <a:rPr lang="en-PH" spc="-1">
                <a:latin typeface="Cantarell" panose="02000503000000000000" charset="0"/>
                <a:cs typeface="Cantarell" panose="02000503000000000000" charset="0"/>
                <a:sym typeface="+mn-ea"/>
              </a:rPr>
              <a:t>give users anime recommendations by analyzing the user’s watch history. </a:t>
            </a:r>
            <a:endParaRPr lang="en-US"/>
          </a:p>
        </p:txBody>
      </p:sp>
      <p:sp>
        <p:nvSpPr>
          <p:cNvPr id="4" name="Text Box 3"/>
          <p:cNvSpPr txBox="1"/>
          <p:nvPr/>
        </p:nvSpPr>
        <p:spPr>
          <a:xfrm>
            <a:off x="402590" y="5887720"/>
            <a:ext cx="11385550" cy="645160"/>
          </a:xfrm>
          <a:prstGeom prst="rect">
            <a:avLst/>
          </a:prstGeom>
          <a:noFill/>
        </p:spPr>
        <p:txBody>
          <a:bodyPr wrap="square" rtlCol="0" anchor="t">
            <a:spAutoFit/>
          </a:bodyPr>
          <a:p>
            <a:pPr marL="450850" indent="-342900">
              <a:spcBef>
                <a:spcPts val="1415"/>
              </a:spcBef>
              <a:buClr>
                <a:srgbClr val="000000"/>
              </a:buClr>
              <a:buSzPct val="45000"/>
            </a:pPr>
            <a:r>
              <a:rPr lang="en-PH" spc="-1">
                <a:latin typeface="Cantarell" panose="02000503000000000000" charset="0"/>
                <a:cs typeface="Cantarell" panose="02000503000000000000" charset="0"/>
                <a:sym typeface="+mn-ea"/>
              </a:rPr>
              <a:t>If the user does not link their MyAnimeList account to the system, then the system has no way of getting the user’s watch history and will simply default to recommending high rated and popular animes.</a:t>
            </a:r>
            <a:endParaRPr lang="en-PH" altLang="en-US" spc="-1">
              <a:latin typeface="Cantarell" panose="02000503000000000000" charset="0"/>
              <a:cs typeface="Cantarell" panose="02000503000000000000" charset="0"/>
              <a:sym typeface="+mn-ea"/>
            </a:endParaRPr>
          </a:p>
        </p:txBody>
      </p:sp>
      <p:pic>
        <p:nvPicPr>
          <p:cNvPr id="5" name="Picture 4"/>
          <p:cNvPicPr>
            <a:picLocks noChangeAspect="1"/>
          </p:cNvPicPr>
          <p:nvPr/>
        </p:nvPicPr>
        <p:blipFill>
          <a:blip r:embed="rId1"/>
          <a:stretch>
            <a:fillRect/>
          </a:stretch>
        </p:blipFill>
        <p:spPr>
          <a:xfrm>
            <a:off x="753110" y="880110"/>
            <a:ext cx="10338435" cy="5007610"/>
          </a:xfrm>
          <a:prstGeom prst="rect">
            <a:avLst/>
          </a:prstGeom>
        </p:spPr>
      </p:pic>
      <p:sp>
        <p:nvSpPr>
          <p:cNvPr id="6" name="Text Box 5"/>
          <p:cNvSpPr txBox="1"/>
          <p:nvPr/>
        </p:nvSpPr>
        <p:spPr>
          <a:xfrm>
            <a:off x="298450" y="159385"/>
            <a:ext cx="689610" cy="275590"/>
          </a:xfrm>
          <a:prstGeom prst="rect">
            <a:avLst/>
          </a:prstGeom>
          <a:noFill/>
        </p:spPr>
        <p:txBody>
          <a:bodyPr wrap="none" rtlCol="0" anchor="t">
            <a:spAutoFit/>
          </a:bodyPr>
          <a:p>
            <a:pPr marL="450850" indent="-342900">
              <a:spcBef>
                <a:spcPts val="1415"/>
              </a:spcBef>
              <a:buClr>
                <a:srgbClr val="000000"/>
              </a:buClr>
              <a:buSzPct val="45000"/>
            </a:pPr>
            <a:r>
              <a:rPr lang="en-PH" altLang="en-US" sz="1200" b="1" spc="-1">
                <a:latin typeface="Cantarell" panose="02000503000000000000" charset="0"/>
                <a:cs typeface="Cantarell" panose="02000503000000000000" charset="0"/>
                <a:sym typeface="+mn-ea"/>
              </a:rPr>
              <a:t>scope</a:t>
            </a:r>
            <a:endParaRPr lang="en-US" sz="1200" b="1"/>
          </a:p>
        </p:txBody>
      </p:sp>
      <p:sp>
        <p:nvSpPr>
          <p:cNvPr id="7" name="Text Box 6"/>
          <p:cNvSpPr txBox="1"/>
          <p:nvPr/>
        </p:nvSpPr>
        <p:spPr>
          <a:xfrm>
            <a:off x="298450" y="5612130"/>
            <a:ext cx="948690" cy="275590"/>
          </a:xfrm>
          <a:prstGeom prst="rect">
            <a:avLst/>
          </a:prstGeom>
          <a:noFill/>
        </p:spPr>
        <p:txBody>
          <a:bodyPr wrap="none" rtlCol="0" anchor="t">
            <a:spAutoFit/>
          </a:bodyPr>
          <a:p>
            <a:pPr marL="450850" indent="-342900">
              <a:spcBef>
                <a:spcPts val="1415"/>
              </a:spcBef>
              <a:buClr>
                <a:srgbClr val="000000"/>
              </a:buClr>
              <a:buSzPct val="45000"/>
            </a:pPr>
            <a:r>
              <a:rPr lang="en-PH" altLang="en-US" sz="1200" b="1" spc="-1">
                <a:latin typeface="Cantarell" panose="02000503000000000000" charset="0"/>
                <a:cs typeface="Cantarell" panose="02000503000000000000" charset="0"/>
                <a:sym typeface="+mn-ea"/>
              </a:rPr>
              <a:t>limitation</a:t>
            </a:r>
            <a:endParaRPr lang="en-US" sz="12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473075"/>
            <a:ext cx="12192635" cy="5912485"/>
          </a:xfrm>
          <a:prstGeom prst="rect">
            <a:avLst/>
          </a:prstGeom>
        </p:spPr>
      </p:pic>
      <p:sp>
        <p:nvSpPr>
          <p:cNvPr id="5" name="Text Box 4"/>
          <p:cNvSpPr txBox="1"/>
          <p:nvPr/>
        </p:nvSpPr>
        <p:spPr>
          <a:xfrm>
            <a:off x="258445" y="104775"/>
            <a:ext cx="2909570" cy="368300"/>
          </a:xfrm>
          <a:prstGeom prst="rect">
            <a:avLst/>
          </a:prstGeom>
          <a:noFill/>
        </p:spPr>
        <p:txBody>
          <a:bodyPr wrap="none" rtlCol="0" anchor="t">
            <a:spAutoFit/>
          </a:bodyPr>
          <a:p>
            <a:pPr marL="450850" indent="-342900">
              <a:spcBef>
                <a:spcPts val="1415"/>
              </a:spcBef>
              <a:buClr>
                <a:srgbClr val="000000"/>
              </a:buClr>
              <a:buSzPct val="45000"/>
            </a:pPr>
            <a:r>
              <a:rPr lang="en-PH" altLang="en-US" b="1"/>
              <a:t>Trailer of the anime.</a:t>
            </a:r>
            <a:endParaRPr lang="en-PH" altLang="en-US"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9685" y="485775"/>
            <a:ext cx="12151995" cy="5886450"/>
          </a:xfrm>
          <a:prstGeom prst="rect">
            <a:avLst/>
          </a:prstGeom>
        </p:spPr>
      </p:pic>
      <p:sp>
        <p:nvSpPr>
          <p:cNvPr id="5" name="Text Box 4"/>
          <p:cNvSpPr txBox="1"/>
          <p:nvPr/>
        </p:nvSpPr>
        <p:spPr>
          <a:xfrm>
            <a:off x="258445" y="104775"/>
            <a:ext cx="3477895" cy="368300"/>
          </a:xfrm>
          <a:prstGeom prst="rect">
            <a:avLst/>
          </a:prstGeom>
          <a:noFill/>
        </p:spPr>
        <p:txBody>
          <a:bodyPr wrap="none" rtlCol="0" anchor="t">
            <a:spAutoFit/>
          </a:bodyPr>
          <a:p>
            <a:pPr marL="450850" indent="-342900">
              <a:spcBef>
                <a:spcPts val="1415"/>
              </a:spcBef>
              <a:buClr>
                <a:srgbClr val="000000"/>
              </a:buClr>
              <a:buSzPct val="45000"/>
            </a:pPr>
            <a:r>
              <a:rPr lang="en-PH" altLang="en-US" b="1"/>
              <a:t>Details about the anime.</a:t>
            </a:r>
            <a:endParaRPr lang="en-PH" altLang="en-US"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502285" y="401320"/>
            <a:ext cx="8733155" cy="368300"/>
          </a:xfrm>
          <a:prstGeom prst="rect">
            <a:avLst/>
          </a:prstGeom>
          <a:noFill/>
        </p:spPr>
        <p:txBody>
          <a:bodyPr wrap="none" rtlCol="0" anchor="t">
            <a:spAutoFit/>
          </a:bodyPr>
          <a:p>
            <a:pPr marL="450850" indent="-342900">
              <a:spcBef>
                <a:spcPts val="1415"/>
              </a:spcBef>
              <a:buClr>
                <a:srgbClr val="000000"/>
              </a:buClr>
              <a:buSzPct val="45000"/>
            </a:pPr>
            <a:r>
              <a:rPr lang="en-PH" altLang="en-US" spc="-1">
                <a:latin typeface="Cantarell" panose="02000503000000000000" charset="0"/>
                <a:cs typeface="Cantarell" panose="02000503000000000000" charset="0"/>
                <a:sym typeface="+mn-ea"/>
              </a:rPr>
              <a:t>The </a:t>
            </a:r>
            <a:r>
              <a:rPr lang="en-PH" altLang="en-US" b="1" spc="-1">
                <a:latin typeface="Cantarell" panose="02000503000000000000" charset="0"/>
                <a:cs typeface="Cantarell" panose="02000503000000000000" charset="0"/>
                <a:sym typeface="+mn-ea"/>
              </a:rPr>
              <a:t>Anime calendar</a:t>
            </a:r>
            <a:r>
              <a:rPr lang="en-PH" altLang="en-US" spc="-1">
                <a:latin typeface="Cantarell" panose="02000503000000000000" charset="0"/>
                <a:cs typeface="Cantarell" panose="02000503000000000000" charset="0"/>
                <a:sym typeface="+mn-ea"/>
              </a:rPr>
              <a:t> plots the date of release of airing anime episodes in a calendar. </a:t>
            </a:r>
            <a:endParaRPr lang="en-US"/>
          </a:p>
        </p:txBody>
      </p:sp>
      <p:sp>
        <p:nvSpPr>
          <p:cNvPr id="4" name="Text Box 3"/>
          <p:cNvSpPr txBox="1"/>
          <p:nvPr/>
        </p:nvSpPr>
        <p:spPr>
          <a:xfrm>
            <a:off x="502285" y="5828030"/>
            <a:ext cx="11183620" cy="645160"/>
          </a:xfrm>
          <a:prstGeom prst="rect">
            <a:avLst/>
          </a:prstGeom>
          <a:noFill/>
        </p:spPr>
        <p:txBody>
          <a:bodyPr wrap="square" rtlCol="0" anchor="t">
            <a:spAutoFit/>
          </a:bodyPr>
          <a:p>
            <a:pPr marL="450850" indent="-342900">
              <a:spcBef>
                <a:spcPts val="1415"/>
              </a:spcBef>
              <a:buClr>
                <a:srgbClr val="000000"/>
              </a:buClr>
              <a:buSzPct val="45000"/>
            </a:pPr>
            <a:r>
              <a:rPr lang="en-US" spc="-1">
                <a:latin typeface="Cantarell" panose="02000503000000000000" charset="0"/>
                <a:cs typeface="Cantarell" panose="02000503000000000000" charset="0"/>
                <a:sym typeface="+mn-ea"/>
              </a:rPr>
              <a:t>The schedules will be synced with Japan release dates which may not be the same with international release dates since many international streaming sites have different release dates</a:t>
            </a:r>
            <a:r>
              <a:rPr lang="en-PH" altLang="en-US" spc="-1">
                <a:latin typeface="Cantarell" panose="02000503000000000000" charset="0"/>
                <a:cs typeface="Cantarell" panose="02000503000000000000" charset="0"/>
                <a:sym typeface="+mn-ea"/>
              </a:rPr>
              <a:t>/times</a:t>
            </a:r>
            <a:r>
              <a:rPr lang="en-US" spc="-1">
                <a:latin typeface="Cantarell" panose="02000503000000000000" charset="0"/>
                <a:cs typeface="Cantarell" panose="02000503000000000000" charset="0"/>
                <a:sym typeface="+mn-ea"/>
              </a:rPr>
              <a:t>.</a:t>
            </a:r>
            <a:endParaRPr lang="en-US"/>
          </a:p>
        </p:txBody>
      </p:sp>
      <p:pic>
        <p:nvPicPr>
          <p:cNvPr id="5" name="Picture 4"/>
          <p:cNvPicPr>
            <a:picLocks noChangeAspect="1"/>
          </p:cNvPicPr>
          <p:nvPr/>
        </p:nvPicPr>
        <p:blipFill>
          <a:blip r:embed="rId1"/>
          <a:stretch>
            <a:fillRect/>
          </a:stretch>
        </p:blipFill>
        <p:spPr>
          <a:xfrm>
            <a:off x="1191895" y="923290"/>
            <a:ext cx="9808210" cy="4751070"/>
          </a:xfrm>
          <a:prstGeom prst="rect">
            <a:avLst/>
          </a:prstGeom>
        </p:spPr>
      </p:pic>
      <p:sp>
        <p:nvSpPr>
          <p:cNvPr id="6" name="Text Box 5"/>
          <p:cNvSpPr txBox="1"/>
          <p:nvPr/>
        </p:nvSpPr>
        <p:spPr>
          <a:xfrm>
            <a:off x="298450" y="159385"/>
            <a:ext cx="689610" cy="275590"/>
          </a:xfrm>
          <a:prstGeom prst="rect">
            <a:avLst/>
          </a:prstGeom>
          <a:noFill/>
        </p:spPr>
        <p:txBody>
          <a:bodyPr wrap="none" rtlCol="0" anchor="t">
            <a:spAutoFit/>
          </a:bodyPr>
          <a:p>
            <a:pPr marL="450850" indent="-342900">
              <a:spcBef>
                <a:spcPts val="1415"/>
              </a:spcBef>
              <a:buClr>
                <a:srgbClr val="000000"/>
              </a:buClr>
              <a:buSzPct val="45000"/>
            </a:pPr>
            <a:r>
              <a:rPr lang="en-PH" altLang="en-US" sz="1200" b="1" spc="-1">
                <a:latin typeface="Cantarell" panose="02000503000000000000" charset="0"/>
                <a:cs typeface="Cantarell" panose="02000503000000000000" charset="0"/>
                <a:sym typeface="+mn-ea"/>
              </a:rPr>
              <a:t>scope</a:t>
            </a:r>
            <a:endParaRPr lang="en-US" sz="1200" b="1"/>
          </a:p>
        </p:txBody>
      </p:sp>
      <p:sp>
        <p:nvSpPr>
          <p:cNvPr id="7" name="Text Box 6"/>
          <p:cNvSpPr txBox="1"/>
          <p:nvPr/>
        </p:nvSpPr>
        <p:spPr>
          <a:xfrm>
            <a:off x="298450" y="5612130"/>
            <a:ext cx="948690" cy="275590"/>
          </a:xfrm>
          <a:prstGeom prst="rect">
            <a:avLst/>
          </a:prstGeom>
          <a:noFill/>
        </p:spPr>
        <p:txBody>
          <a:bodyPr wrap="none" rtlCol="0" anchor="t">
            <a:spAutoFit/>
          </a:bodyPr>
          <a:p>
            <a:pPr marL="450850" indent="-342900">
              <a:spcBef>
                <a:spcPts val="1415"/>
              </a:spcBef>
              <a:buClr>
                <a:srgbClr val="000000"/>
              </a:buClr>
              <a:buSzPct val="45000"/>
            </a:pPr>
            <a:r>
              <a:rPr lang="en-PH" altLang="en-US" sz="1200" b="1" spc="-1">
                <a:latin typeface="Cantarell" panose="02000503000000000000" charset="0"/>
                <a:cs typeface="Cantarell" panose="02000503000000000000" charset="0"/>
                <a:sym typeface="+mn-ea"/>
              </a:rPr>
              <a:t>limitation</a:t>
            </a:r>
            <a:endParaRPr lang="en-US" sz="12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24485" y="5149850"/>
            <a:ext cx="11456670" cy="645160"/>
          </a:xfrm>
          <a:prstGeom prst="rect">
            <a:avLst/>
          </a:prstGeom>
          <a:noFill/>
        </p:spPr>
        <p:txBody>
          <a:bodyPr wrap="square" rtlCol="0" anchor="t">
            <a:spAutoFit/>
          </a:bodyPr>
          <a:p>
            <a:pPr marL="393700" indent="-285750">
              <a:spcBef>
                <a:spcPts val="1415"/>
              </a:spcBef>
              <a:buClr>
                <a:srgbClr val="000000"/>
              </a:buClr>
              <a:buSzPct val="45000"/>
            </a:pPr>
            <a:r>
              <a:rPr lang="en-PH" altLang="en-US" spc="-1">
                <a:latin typeface="Cantarell" panose="02000503000000000000" charset="0"/>
                <a:cs typeface="Cantarell" panose="02000503000000000000" charset="0"/>
                <a:sym typeface="+mn-ea"/>
              </a:rPr>
              <a:t>The system allows users to update their AnimeList or watchlist through the </a:t>
            </a:r>
            <a:r>
              <a:rPr lang="en-PH" altLang="en-US" b="1" spc="-1">
                <a:latin typeface="Cantarell" panose="02000503000000000000" charset="0"/>
                <a:cs typeface="Cantarell" panose="02000503000000000000" charset="0"/>
                <a:sym typeface="+mn-ea"/>
              </a:rPr>
              <a:t>MyAnimeList integrations</a:t>
            </a:r>
            <a:r>
              <a:rPr lang="en-PH" altLang="en-US" spc="-1">
                <a:latin typeface="Cantarell" panose="02000503000000000000" charset="0"/>
                <a:cs typeface="Cantarell" panose="02000503000000000000" charset="0"/>
                <a:sym typeface="+mn-ea"/>
              </a:rPr>
              <a:t>. This requires the users to link their MyAnimeList account.</a:t>
            </a:r>
            <a:endParaRPr lang="en-US"/>
          </a:p>
        </p:txBody>
      </p:sp>
      <p:pic>
        <p:nvPicPr>
          <p:cNvPr id="4" name="Picture 3"/>
          <p:cNvPicPr>
            <a:picLocks noChangeAspect="1"/>
          </p:cNvPicPr>
          <p:nvPr/>
        </p:nvPicPr>
        <p:blipFill>
          <a:blip r:embed="rId1"/>
          <a:stretch>
            <a:fillRect/>
          </a:stretch>
        </p:blipFill>
        <p:spPr>
          <a:xfrm>
            <a:off x="7316470" y="497840"/>
            <a:ext cx="4464685" cy="4304030"/>
          </a:xfrm>
          <a:prstGeom prst="rect">
            <a:avLst/>
          </a:prstGeom>
        </p:spPr>
      </p:pic>
      <p:pic>
        <p:nvPicPr>
          <p:cNvPr id="6" name="Picture 5"/>
          <p:cNvPicPr>
            <a:picLocks noChangeAspect="1"/>
          </p:cNvPicPr>
          <p:nvPr/>
        </p:nvPicPr>
        <p:blipFill>
          <a:blip r:embed="rId2"/>
          <a:stretch>
            <a:fillRect/>
          </a:stretch>
        </p:blipFill>
        <p:spPr>
          <a:xfrm>
            <a:off x="518795" y="756920"/>
            <a:ext cx="6653530" cy="3441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469900" y="488315"/>
            <a:ext cx="7153910" cy="368300"/>
          </a:xfrm>
          <a:prstGeom prst="rect">
            <a:avLst/>
          </a:prstGeom>
          <a:noFill/>
        </p:spPr>
        <p:txBody>
          <a:bodyPr wrap="none" rtlCol="0" anchor="t">
            <a:spAutoFit/>
          </a:bodyPr>
          <a:p>
            <a:r>
              <a:rPr lang="en-PH" altLang="en-US" spc="-1">
                <a:latin typeface="Cantarell" panose="02000503000000000000" charset="0"/>
                <a:cs typeface="Cantarell" panose="02000503000000000000" charset="0"/>
                <a:sym typeface="+mn-ea"/>
              </a:rPr>
              <a:t>The system has a </a:t>
            </a:r>
            <a:r>
              <a:rPr lang="en-PH" altLang="en-US" b="1" spc="-1">
                <a:latin typeface="Cantarell" panose="02000503000000000000" charset="0"/>
                <a:cs typeface="Cantarell" panose="02000503000000000000" charset="0"/>
                <a:sym typeface="+mn-ea"/>
              </a:rPr>
              <a:t>Japanese writing system character recognition quiz</a:t>
            </a:r>
            <a:endParaRPr lang="en-US"/>
          </a:p>
        </p:txBody>
      </p:sp>
      <p:pic>
        <p:nvPicPr>
          <p:cNvPr id="6" name="Picture 5"/>
          <p:cNvPicPr>
            <a:picLocks noChangeAspect="1"/>
          </p:cNvPicPr>
          <p:nvPr/>
        </p:nvPicPr>
        <p:blipFill>
          <a:blip r:embed="rId1"/>
          <a:stretch>
            <a:fillRect/>
          </a:stretch>
        </p:blipFill>
        <p:spPr>
          <a:xfrm>
            <a:off x="233680" y="1453515"/>
            <a:ext cx="11725275" cy="3138805"/>
          </a:xfrm>
          <a:prstGeom prst="rect">
            <a:avLst/>
          </a:prstGeom>
        </p:spPr>
      </p:pic>
      <p:sp>
        <p:nvSpPr>
          <p:cNvPr id="7" name="Text Box 6"/>
          <p:cNvSpPr txBox="1"/>
          <p:nvPr/>
        </p:nvSpPr>
        <p:spPr>
          <a:xfrm>
            <a:off x="912495" y="5059045"/>
            <a:ext cx="10367645" cy="368300"/>
          </a:xfrm>
          <a:prstGeom prst="rect">
            <a:avLst/>
          </a:prstGeom>
          <a:noFill/>
        </p:spPr>
        <p:txBody>
          <a:bodyPr wrap="none" rtlCol="0" anchor="t">
            <a:spAutoFit/>
          </a:bodyPr>
          <a:p>
            <a:pPr marL="393700" lvl="0" indent="-285750">
              <a:spcBef>
                <a:spcPts val="1415"/>
              </a:spcBef>
              <a:buClr>
                <a:srgbClr val="000000"/>
              </a:buClr>
              <a:buSzPct val="45000"/>
            </a:pPr>
            <a:r>
              <a:rPr lang="en-PH" altLang="en-US" spc="-1">
                <a:latin typeface="Cantarell" panose="02000503000000000000" charset="0"/>
                <a:cs typeface="Cantarell" panose="02000503000000000000" charset="0"/>
                <a:sym typeface="+mn-ea"/>
              </a:rPr>
              <a:t>The quiz is only a character recognition quiz and </a:t>
            </a:r>
            <a:r>
              <a:rPr lang="en-PH" altLang="en-US" b="1" spc="-1">
                <a:latin typeface="Cantarell" panose="02000503000000000000" charset="0"/>
                <a:cs typeface="Cantarell" panose="02000503000000000000" charset="0"/>
                <a:sym typeface="+mn-ea"/>
              </a:rPr>
              <a:t>does not </a:t>
            </a:r>
            <a:r>
              <a:rPr lang="en-PH" altLang="en-US" spc="-1">
                <a:latin typeface="Cantarell" panose="02000503000000000000" charset="0"/>
                <a:cs typeface="Cantarell" panose="02000503000000000000" charset="0"/>
                <a:sym typeface="+mn-ea"/>
              </a:rPr>
              <a:t>include a comprehensive language course.</a:t>
            </a:r>
            <a:endParaRPr lang="en-US"/>
          </a:p>
        </p:txBody>
      </p:sp>
      <p:sp>
        <p:nvSpPr>
          <p:cNvPr id="8" name="Text Box 7"/>
          <p:cNvSpPr txBox="1"/>
          <p:nvPr/>
        </p:nvSpPr>
        <p:spPr>
          <a:xfrm>
            <a:off x="298450" y="159385"/>
            <a:ext cx="689610" cy="275590"/>
          </a:xfrm>
          <a:prstGeom prst="rect">
            <a:avLst/>
          </a:prstGeom>
          <a:noFill/>
        </p:spPr>
        <p:txBody>
          <a:bodyPr wrap="none" rtlCol="0" anchor="t">
            <a:spAutoFit/>
          </a:bodyPr>
          <a:p>
            <a:pPr marL="450850" indent="-342900">
              <a:spcBef>
                <a:spcPts val="1415"/>
              </a:spcBef>
              <a:buClr>
                <a:srgbClr val="000000"/>
              </a:buClr>
              <a:buSzPct val="45000"/>
            </a:pPr>
            <a:r>
              <a:rPr lang="en-PH" altLang="en-US" sz="1200" b="1" spc="-1">
                <a:latin typeface="Cantarell" panose="02000503000000000000" charset="0"/>
                <a:cs typeface="Cantarell" panose="02000503000000000000" charset="0"/>
                <a:sym typeface="+mn-ea"/>
              </a:rPr>
              <a:t>scope</a:t>
            </a:r>
            <a:endParaRPr lang="en-US" sz="1200" b="1"/>
          </a:p>
        </p:txBody>
      </p:sp>
      <p:sp>
        <p:nvSpPr>
          <p:cNvPr id="9" name="Text Box 8"/>
          <p:cNvSpPr txBox="1"/>
          <p:nvPr/>
        </p:nvSpPr>
        <p:spPr>
          <a:xfrm>
            <a:off x="233680" y="4783455"/>
            <a:ext cx="948690" cy="275590"/>
          </a:xfrm>
          <a:prstGeom prst="rect">
            <a:avLst/>
          </a:prstGeom>
          <a:noFill/>
        </p:spPr>
        <p:txBody>
          <a:bodyPr wrap="none" rtlCol="0" anchor="t">
            <a:spAutoFit/>
          </a:bodyPr>
          <a:p>
            <a:pPr marL="450850" indent="-342900">
              <a:spcBef>
                <a:spcPts val="1415"/>
              </a:spcBef>
              <a:buClr>
                <a:srgbClr val="000000"/>
              </a:buClr>
              <a:buSzPct val="45000"/>
            </a:pPr>
            <a:r>
              <a:rPr lang="en-PH" altLang="en-US" sz="1200" b="1" spc="-1">
                <a:latin typeface="Cantarell" panose="02000503000000000000" charset="0"/>
                <a:cs typeface="Cantarell" panose="02000503000000000000" charset="0"/>
                <a:sym typeface="+mn-ea"/>
              </a:rPr>
              <a:t>limitation</a:t>
            </a:r>
            <a:endParaRPr lang="en-US" sz="12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rcRect t="47670" r="44530"/>
          <a:stretch>
            <a:fillRect/>
          </a:stretch>
        </p:blipFill>
        <p:spPr>
          <a:xfrm>
            <a:off x="418465" y="2225675"/>
            <a:ext cx="6689725" cy="3967480"/>
          </a:xfrm>
          <a:prstGeom prst="rect">
            <a:avLst/>
          </a:prstGeom>
        </p:spPr>
      </p:pic>
      <p:pic>
        <p:nvPicPr>
          <p:cNvPr id="4" name="Picture 3"/>
          <p:cNvPicPr>
            <a:picLocks noChangeAspect="1"/>
          </p:cNvPicPr>
          <p:nvPr/>
        </p:nvPicPr>
        <p:blipFill>
          <a:blip r:embed="rId2"/>
          <a:stretch>
            <a:fillRect/>
          </a:stretch>
        </p:blipFill>
        <p:spPr>
          <a:xfrm>
            <a:off x="7463790" y="664210"/>
            <a:ext cx="4329430" cy="5528945"/>
          </a:xfrm>
          <a:prstGeom prst="rect">
            <a:avLst/>
          </a:prstGeom>
        </p:spPr>
      </p:pic>
      <p:sp>
        <p:nvSpPr>
          <p:cNvPr id="5" name="Text Box 4"/>
          <p:cNvSpPr txBox="1"/>
          <p:nvPr/>
        </p:nvSpPr>
        <p:spPr>
          <a:xfrm>
            <a:off x="1624330" y="664210"/>
            <a:ext cx="2557145" cy="645160"/>
          </a:xfrm>
          <a:prstGeom prst="rect">
            <a:avLst/>
          </a:prstGeom>
          <a:noFill/>
        </p:spPr>
        <p:txBody>
          <a:bodyPr wrap="none" rtlCol="0" anchor="t">
            <a:spAutoFit/>
          </a:bodyPr>
          <a:p>
            <a:r>
              <a:rPr lang="en-PH" altLang="en-US" sz="3600" b="1" spc="-1">
                <a:latin typeface="Cantarell" panose="02000503000000000000" charset="0"/>
                <a:cs typeface="Cantarell" panose="02000503000000000000" charset="0"/>
                <a:sym typeface="+mn-ea"/>
              </a:rPr>
              <a:t>Discord Bot</a:t>
            </a:r>
            <a:endParaRPr lang="en-US" sz="36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509645" y="638175"/>
            <a:ext cx="5172075" cy="5581650"/>
          </a:xfrm>
          <a:prstGeom prst="rect">
            <a:avLst/>
          </a:prstGeom>
        </p:spPr>
      </p:pic>
      <p:sp>
        <p:nvSpPr>
          <p:cNvPr id="8" name="Text Box 7"/>
          <p:cNvSpPr txBox="1"/>
          <p:nvPr/>
        </p:nvSpPr>
        <p:spPr>
          <a:xfrm>
            <a:off x="469900" y="488315"/>
            <a:ext cx="1901190" cy="368300"/>
          </a:xfrm>
          <a:prstGeom prst="rect">
            <a:avLst/>
          </a:prstGeom>
          <a:noFill/>
        </p:spPr>
        <p:txBody>
          <a:bodyPr wrap="none" rtlCol="0" anchor="t">
            <a:spAutoFit/>
          </a:bodyPr>
          <a:p>
            <a:r>
              <a:rPr lang="en-PH" altLang="en-US" b="1" spc="-1">
                <a:latin typeface="Cantarell" panose="02000503000000000000" charset="0"/>
                <a:cs typeface="Cantarell" panose="02000503000000000000" charset="0"/>
                <a:sym typeface="+mn-ea"/>
              </a:rPr>
              <a:t>Quiz / mini game</a:t>
            </a:r>
            <a:endParaRPr lang="en-US"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469900" y="488315"/>
            <a:ext cx="1417320" cy="368300"/>
          </a:xfrm>
          <a:prstGeom prst="rect">
            <a:avLst/>
          </a:prstGeom>
          <a:noFill/>
        </p:spPr>
        <p:txBody>
          <a:bodyPr wrap="none" rtlCol="0" anchor="t">
            <a:spAutoFit/>
          </a:bodyPr>
          <a:p>
            <a:r>
              <a:rPr lang="en-PH" altLang="en-US" b="1" spc="-1">
                <a:latin typeface="Cantarell" panose="02000503000000000000" charset="0"/>
                <a:cs typeface="Cantarell" panose="02000503000000000000" charset="0"/>
                <a:sym typeface="+mn-ea"/>
              </a:rPr>
              <a:t>recommend</a:t>
            </a:r>
            <a:endParaRPr lang="en-US" b="1"/>
          </a:p>
        </p:txBody>
      </p:sp>
      <p:pic>
        <p:nvPicPr>
          <p:cNvPr id="9" name="Picture 8"/>
          <p:cNvPicPr>
            <a:picLocks noChangeAspect="1"/>
          </p:cNvPicPr>
          <p:nvPr/>
        </p:nvPicPr>
        <p:blipFill>
          <a:blip r:embed="rId1"/>
          <a:stretch>
            <a:fillRect/>
          </a:stretch>
        </p:blipFill>
        <p:spPr>
          <a:xfrm>
            <a:off x="2790825" y="4756150"/>
            <a:ext cx="6610350" cy="1819275"/>
          </a:xfrm>
          <a:prstGeom prst="rect">
            <a:avLst/>
          </a:prstGeom>
        </p:spPr>
      </p:pic>
      <p:pic>
        <p:nvPicPr>
          <p:cNvPr id="10" name="Picture 9"/>
          <p:cNvPicPr>
            <a:picLocks noChangeAspect="1"/>
          </p:cNvPicPr>
          <p:nvPr/>
        </p:nvPicPr>
        <p:blipFill>
          <a:blip r:embed="rId2"/>
          <a:stretch>
            <a:fillRect/>
          </a:stretch>
        </p:blipFill>
        <p:spPr>
          <a:xfrm>
            <a:off x="3883025" y="182245"/>
            <a:ext cx="4426585" cy="4384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pic>
        <p:nvPicPr>
          <p:cNvPr id="3" name="Picture 2"/>
          <p:cNvPicPr>
            <a:picLocks noChangeAspect="1"/>
          </p:cNvPicPr>
          <p:nvPr/>
        </p:nvPicPr>
        <p:blipFill>
          <a:blip r:embed="rId1"/>
          <a:stretch>
            <a:fillRect/>
          </a:stretch>
        </p:blipFill>
        <p:spPr>
          <a:xfrm>
            <a:off x="522435" y="1860799"/>
            <a:ext cx="10764679" cy="3678591"/>
          </a:xfrm>
          <a:prstGeom prst="rect">
            <a:avLst/>
          </a:prstGeom>
        </p:spPr>
      </p:pic>
      <p:sp>
        <p:nvSpPr>
          <p:cNvPr id="41" name="PlaceHolder 1"/>
          <p:cNvSpPr>
            <a:spLocks noGrp="1"/>
          </p:cNvSpPr>
          <p:nvPr>
            <p:ph type="subTitle"/>
          </p:nvPr>
        </p:nvSpPr>
        <p:spPr>
          <a:xfrm>
            <a:off x="609216" y="380915"/>
            <a:ext cx="10971264" cy="870882"/>
          </a:xfrm>
          <a:prstGeom prst="rect">
            <a:avLst/>
          </a:prstGeom>
          <a:noFill/>
          <a:ln w="0">
            <a:noFill/>
          </a:ln>
        </p:spPr>
        <p:txBody>
          <a:bodyPr lIns="0" tIns="0" rIns="0" bIns="0" anchor="ctr">
            <a:noAutofit/>
          </a:bodyPr>
          <a:p>
            <a:pPr algn="l">
              <a:lnSpc>
                <a:spcPct val="150000"/>
              </a:lnSpc>
              <a:buNone/>
            </a:pPr>
            <a:r>
              <a:rPr lang="en-US" sz="2420" b="1" strike="noStrike" spc="-1">
                <a:latin typeface="Cantarell" panose="02000503000000000000" charset="0"/>
                <a:cs typeface="Cantarell" panose="02000503000000000000" charset="0"/>
              </a:rPr>
              <a:t>Interest overtime for Anime</a:t>
            </a:r>
            <a:r>
              <a:rPr lang="en-PH" altLang="en-US" sz="2420" b="1" strike="noStrike" spc="-1">
                <a:latin typeface="Cantarell" panose="02000503000000000000" charset="0"/>
                <a:cs typeface="Cantarell" panose="02000503000000000000" charset="0"/>
              </a:rPr>
              <a:t> worldwide</a:t>
            </a:r>
            <a:endParaRPr lang="en-PH" altLang="en-US" sz="2420" b="1" strike="noStrike" spc="-1">
              <a:latin typeface="Cantarell" panose="02000503000000000000" charset="0"/>
              <a:cs typeface="Cantarell" panose="02000503000000000000" charset="0"/>
            </a:endParaRPr>
          </a:p>
        </p:txBody>
      </p:sp>
      <p:pic>
        <p:nvPicPr>
          <p:cNvPr id="2" name="Picture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55" y="2383789"/>
            <a:ext cx="1575113" cy="22578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fmla="">
                                          <p:val>
                                            <p:strVal val="0-#ppt_w/2"/>
                                          </p:val>
                                        </p:tav>
                                        <p:tav tm="100000" fmla="">
                                          <p:val>
                                            <p:strVal val="#ppt_x"/>
                                          </p:val>
                                        </p:tav>
                                      </p:tavLst>
                                    </p:anim>
                                    <p:anim calcmode="lin" valueType="num">
                                      <p:cBhvr additive="base">
                                        <p:cTn id="8" dur="500" fill="hold"/>
                                        <p:tgtEl>
                                          <p:spTgt spid="2"/>
                                        </p:tgtEl>
                                        <p:attrNameLst>
                                          <p:attrName>ppt_y</p:attrName>
                                        </p:attrNameLst>
                                      </p:cBhvr>
                                      <p:tavLst>
                                        <p:tav tm="0" fmla="">
                                          <p:val>
                                            <p:strVal val="#ppt_y"/>
                                          </p:val>
                                        </p:tav>
                                        <p:tav tm="100000" fmla="">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500"/>
                            </p:stCondLst>
                            <p:childTnLst>
                              <p:par>
                                <p:cTn id="13" presetID="7" presetClass="exit" presetSubtype="8" fill="hold" nodeType="afterEffect">
                                  <p:stCondLst>
                                    <p:cond delay="1000"/>
                                  </p:stCondLst>
                                  <p:childTnLst>
                                    <p:anim calcmode="lin" valueType="num">
                                      <p:cBhvr additive="base">
                                        <p:cTn id="14" dur="500"/>
                                        <p:tgtEl>
                                          <p:spTgt spid="2"/>
                                        </p:tgtEl>
                                        <p:attrNameLst>
                                          <p:attrName>ppt_x</p:attrName>
                                        </p:attrNameLst>
                                      </p:cBhvr>
                                      <p:tavLst>
                                        <p:tav tm="0" fmla="">
                                          <p:val>
                                            <p:strVal val="ppt_x"/>
                                          </p:val>
                                        </p:tav>
                                        <p:tav tm="100000" fmla="">
                                          <p:val>
                                            <p:strVal val="0-ppt_w/2"/>
                                          </p:val>
                                        </p:tav>
                                      </p:tavLst>
                                    </p:anim>
                                    <p:anim calcmode="lin" valueType="num">
                                      <p:cBhvr additive="base">
                                        <p:cTn id="15" dur="500"/>
                                        <p:tgtEl>
                                          <p:spTgt spid="2"/>
                                        </p:tgtEl>
                                        <p:attrNameLst>
                                          <p:attrName>ppt_y</p:attrName>
                                        </p:attrNameLst>
                                      </p:cBhvr>
                                      <p:tavLst>
                                        <p:tav tm="0" fmla="">
                                          <p:val>
                                            <p:strVal val="ppt_y"/>
                                          </p:val>
                                        </p:tav>
                                        <p:tav tm="100000" fmla="">
                                          <p:val>
                                            <p:strVal val="ppt_y"/>
                                          </p:val>
                                        </p:tav>
                                      </p:tavLst>
                                    </p:anim>
                                    <p:set>
                                      <p:cBhvr>
                                        <p:cTn id="16" dur="1" fill="hold">
                                          <p:stCondLst>
                                            <p:cond delay="50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001260" y="2705100"/>
            <a:ext cx="5206365" cy="3181350"/>
          </a:xfrm>
          <a:prstGeom prst="rect">
            <a:avLst/>
          </a:prstGeom>
        </p:spPr>
      </p:pic>
      <p:pic>
        <p:nvPicPr>
          <p:cNvPr id="5" name="Picture 4"/>
          <p:cNvPicPr>
            <a:picLocks noChangeAspect="1"/>
          </p:cNvPicPr>
          <p:nvPr/>
        </p:nvPicPr>
        <p:blipFill>
          <a:blip r:embed="rId2"/>
          <a:srcRect r="39755"/>
          <a:stretch>
            <a:fillRect/>
          </a:stretch>
        </p:blipFill>
        <p:spPr>
          <a:xfrm>
            <a:off x="1769110" y="2705100"/>
            <a:ext cx="3127375" cy="3181350"/>
          </a:xfrm>
          <a:prstGeom prst="rect">
            <a:avLst/>
          </a:prstGeom>
        </p:spPr>
      </p:pic>
      <p:sp>
        <p:nvSpPr>
          <p:cNvPr id="8" name="Text Box 7"/>
          <p:cNvSpPr txBox="1"/>
          <p:nvPr/>
        </p:nvSpPr>
        <p:spPr>
          <a:xfrm>
            <a:off x="469900" y="488315"/>
            <a:ext cx="3921760" cy="368300"/>
          </a:xfrm>
          <a:prstGeom prst="rect">
            <a:avLst/>
          </a:prstGeom>
          <a:noFill/>
        </p:spPr>
        <p:txBody>
          <a:bodyPr wrap="none" rtlCol="0" anchor="t">
            <a:spAutoFit/>
          </a:bodyPr>
          <a:p>
            <a:r>
              <a:rPr lang="en-PH" altLang="en-US" b="1" spc="-1">
                <a:latin typeface="Cantarell" panose="02000503000000000000" charset="0"/>
                <a:cs typeface="Cantarell" panose="02000503000000000000" charset="0"/>
                <a:sym typeface="+mn-ea"/>
              </a:rPr>
              <a:t>Reverse image search ( sauce finder )</a:t>
            </a:r>
            <a:endParaRPr lang="en-US"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6543675" y="1588135"/>
            <a:ext cx="5009515" cy="4147185"/>
          </a:xfrm>
          <a:prstGeom prst="rect">
            <a:avLst/>
          </a:prstGeom>
        </p:spPr>
      </p:pic>
      <p:pic>
        <p:nvPicPr>
          <p:cNvPr id="2" name="Picture 1"/>
          <p:cNvPicPr>
            <a:picLocks noChangeAspect="1"/>
          </p:cNvPicPr>
          <p:nvPr/>
        </p:nvPicPr>
        <p:blipFill>
          <a:blip r:embed="rId2"/>
          <a:stretch>
            <a:fillRect/>
          </a:stretch>
        </p:blipFill>
        <p:spPr>
          <a:xfrm>
            <a:off x="907415" y="1875790"/>
            <a:ext cx="5153025" cy="3571875"/>
          </a:xfrm>
          <a:prstGeom prst="rect">
            <a:avLst/>
          </a:prstGeom>
        </p:spPr>
      </p:pic>
      <p:sp>
        <p:nvSpPr>
          <p:cNvPr id="8" name="Text Box 7"/>
          <p:cNvSpPr txBox="1"/>
          <p:nvPr/>
        </p:nvSpPr>
        <p:spPr>
          <a:xfrm>
            <a:off x="469900" y="488315"/>
            <a:ext cx="1219835" cy="368300"/>
          </a:xfrm>
          <a:prstGeom prst="rect">
            <a:avLst/>
          </a:prstGeom>
          <a:noFill/>
        </p:spPr>
        <p:txBody>
          <a:bodyPr wrap="none" rtlCol="0" anchor="t">
            <a:spAutoFit/>
          </a:bodyPr>
          <a:p>
            <a:r>
              <a:rPr lang="en-PH" altLang="en-US" b="1" spc="-1">
                <a:latin typeface="Cantarell" panose="02000503000000000000" charset="0"/>
                <a:cs typeface="Cantarell" panose="02000503000000000000" charset="0"/>
                <a:sym typeface="+mn-ea"/>
              </a:rPr>
              <a:t>Schedules</a:t>
            </a:r>
            <a:endParaRPr lang="en-US"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5400675" y="1466215"/>
            <a:ext cx="6327140" cy="4875530"/>
          </a:xfrm>
          <a:prstGeom prst="rect">
            <a:avLst/>
          </a:prstGeom>
        </p:spPr>
      </p:pic>
      <p:pic>
        <p:nvPicPr>
          <p:cNvPr id="2" name="Picture 1"/>
          <p:cNvPicPr>
            <a:picLocks noChangeAspect="1"/>
          </p:cNvPicPr>
          <p:nvPr/>
        </p:nvPicPr>
        <p:blipFill>
          <a:blip r:embed="rId2"/>
          <a:stretch>
            <a:fillRect/>
          </a:stretch>
        </p:blipFill>
        <p:spPr>
          <a:xfrm>
            <a:off x="376555" y="1466215"/>
            <a:ext cx="4533900" cy="1285875"/>
          </a:xfrm>
          <a:prstGeom prst="rect">
            <a:avLst/>
          </a:prstGeom>
        </p:spPr>
      </p:pic>
      <p:sp>
        <p:nvSpPr>
          <p:cNvPr id="8" name="Text Box 7"/>
          <p:cNvSpPr txBox="1"/>
          <p:nvPr/>
        </p:nvSpPr>
        <p:spPr>
          <a:xfrm>
            <a:off x="469900" y="488315"/>
            <a:ext cx="1532890" cy="368300"/>
          </a:xfrm>
          <a:prstGeom prst="rect">
            <a:avLst/>
          </a:prstGeom>
          <a:noFill/>
        </p:spPr>
        <p:txBody>
          <a:bodyPr wrap="none" rtlCol="0" anchor="t">
            <a:spAutoFit/>
          </a:bodyPr>
          <a:p>
            <a:r>
              <a:rPr lang="en-PH" altLang="en-US" b="1" spc="-1">
                <a:latin typeface="Cantarell" panose="02000503000000000000" charset="0"/>
                <a:cs typeface="Cantarell" panose="02000503000000000000" charset="0"/>
                <a:sym typeface="+mn-ea"/>
              </a:rPr>
              <a:t>search anime</a:t>
            </a:r>
            <a:endParaRPr lang="en-US" b="1"/>
          </a:p>
        </p:txBody>
      </p:sp>
      <p:pic>
        <p:nvPicPr>
          <p:cNvPr id="6" name="Picture 5"/>
          <p:cNvPicPr>
            <a:picLocks noChangeAspect="1"/>
          </p:cNvPicPr>
          <p:nvPr/>
        </p:nvPicPr>
        <p:blipFill>
          <a:blip r:embed="rId3"/>
          <a:stretch>
            <a:fillRect/>
          </a:stretch>
        </p:blipFill>
        <p:spPr>
          <a:xfrm>
            <a:off x="376555" y="3726815"/>
            <a:ext cx="4747260" cy="2614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41" name="PlaceHolder 1"/>
          <p:cNvSpPr>
            <a:spLocks noGrp="1"/>
          </p:cNvSpPr>
          <p:nvPr>
            <p:ph type="subTitle"/>
          </p:nvPr>
        </p:nvSpPr>
        <p:spPr>
          <a:xfrm>
            <a:off x="609216" y="380915"/>
            <a:ext cx="10971264" cy="870882"/>
          </a:xfrm>
          <a:prstGeom prst="rect">
            <a:avLst/>
          </a:prstGeom>
          <a:noFill/>
          <a:ln w="0">
            <a:noFill/>
          </a:ln>
        </p:spPr>
        <p:txBody>
          <a:bodyPr lIns="0" tIns="0" rIns="0" bIns="0" anchor="ctr">
            <a:noAutofit/>
          </a:bodyPr>
          <a:p>
            <a:pPr algn="l">
              <a:lnSpc>
                <a:spcPct val="150000"/>
              </a:lnSpc>
              <a:buNone/>
            </a:pPr>
            <a:r>
              <a:rPr lang="en-US" sz="2420" b="1" strike="noStrike" spc="-1">
                <a:latin typeface="Cantarell" panose="02000503000000000000" charset="0"/>
                <a:cs typeface="Cantarell" panose="02000503000000000000" charset="0"/>
              </a:rPr>
              <a:t>Interest overtime for Anime</a:t>
            </a:r>
            <a:r>
              <a:rPr lang="en-PH" altLang="en-US" sz="2420" b="1" strike="noStrike" spc="-1">
                <a:latin typeface="Cantarell" panose="02000503000000000000" charset="0"/>
                <a:cs typeface="Cantarell" panose="02000503000000000000" charset="0"/>
              </a:rPr>
              <a:t> in the Philippines</a:t>
            </a:r>
            <a:endParaRPr lang="en-PH" altLang="en-US" sz="2420" b="1" strike="noStrike" spc="-1">
              <a:latin typeface="Cantarell" panose="02000503000000000000" charset="0"/>
              <a:cs typeface="Cantarell" panose="02000503000000000000" charset="0"/>
            </a:endParaRPr>
          </a:p>
        </p:txBody>
      </p:sp>
      <p:pic>
        <p:nvPicPr>
          <p:cNvPr id="4" name="Picture 3"/>
          <p:cNvPicPr>
            <a:picLocks noChangeAspect="1"/>
          </p:cNvPicPr>
          <p:nvPr/>
        </p:nvPicPr>
        <p:blipFill>
          <a:blip r:embed="rId1"/>
          <a:stretch>
            <a:fillRect/>
          </a:stretch>
        </p:blipFill>
        <p:spPr>
          <a:xfrm>
            <a:off x="585470" y="1552575"/>
            <a:ext cx="11020425" cy="3752850"/>
          </a:xfrm>
          <a:prstGeom prst="rect">
            <a:avLst/>
          </a:prstGeom>
        </p:spPr>
      </p:pic>
      <p:pic>
        <p:nvPicPr>
          <p:cNvPr id="2" name="Picture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55" y="2383789"/>
            <a:ext cx="1575113" cy="22578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fmla="">
                                          <p:val>
                                            <p:strVal val="0-#ppt_w/2"/>
                                          </p:val>
                                        </p:tav>
                                        <p:tav tm="100000" fmla="">
                                          <p:val>
                                            <p:strVal val="#ppt_x"/>
                                          </p:val>
                                        </p:tav>
                                      </p:tavLst>
                                    </p:anim>
                                    <p:anim calcmode="lin" valueType="num">
                                      <p:cBhvr additive="base">
                                        <p:cTn id="8" dur="500" fill="hold"/>
                                        <p:tgtEl>
                                          <p:spTgt spid="2"/>
                                        </p:tgtEl>
                                        <p:attrNameLst>
                                          <p:attrName>ppt_y</p:attrName>
                                        </p:attrNameLst>
                                      </p:cBhvr>
                                      <p:tavLst>
                                        <p:tav tm="0" fmla="">
                                          <p:val>
                                            <p:strVal val="#ppt_y"/>
                                          </p:val>
                                        </p:tav>
                                        <p:tav tm="100000" fmla="">
                                          <p:val>
                                            <p:strVal val="#ppt_y"/>
                                          </p:val>
                                        </p:tav>
                                      </p:tavLst>
                                    </p:anim>
                                  </p:childTnLst>
                                </p:cTn>
                              </p:par>
                            </p:childTnLst>
                          </p:cTn>
                        </p:par>
                        <p:par>
                          <p:cTn id="9" fill="hold">
                            <p:stCondLst>
                              <p:cond delay="500"/>
                            </p:stCondLst>
                            <p:childTnLst>
                              <p:par>
                                <p:cTn id="10" presetID="7" presetClass="exit" presetSubtype="8" fill="hold" nodeType="afterEffect">
                                  <p:stCondLst>
                                    <p:cond delay="1000"/>
                                  </p:stCondLst>
                                  <p:childTnLst>
                                    <p:anim calcmode="lin" valueType="num">
                                      <p:cBhvr additive="base">
                                        <p:cTn id="11" dur="500"/>
                                        <p:tgtEl>
                                          <p:spTgt spid="2"/>
                                        </p:tgtEl>
                                        <p:attrNameLst>
                                          <p:attrName>ppt_x</p:attrName>
                                        </p:attrNameLst>
                                      </p:cBhvr>
                                      <p:tavLst>
                                        <p:tav tm="0" fmla="">
                                          <p:val>
                                            <p:strVal val="ppt_x"/>
                                          </p:val>
                                        </p:tav>
                                        <p:tav tm="100000" fmla="">
                                          <p:val>
                                            <p:strVal val="0-ppt_w/2"/>
                                          </p:val>
                                        </p:tav>
                                      </p:tavLst>
                                    </p:anim>
                                    <p:anim calcmode="lin" valueType="num">
                                      <p:cBhvr additive="base">
                                        <p:cTn id="12" dur="500"/>
                                        <p:tgtEl>
                                          <p:spTgt spid="2"/>
                                        </p:tgtEl>
                                        <p:attrNameLst>
                                          <p:attrName>ppt_y</p:attrName>
                                        </p:attrNameLst>
                                      </p:cBhvr>
                                      <p:tavLst>
                                        <p:tav tm="0" fmla="">
                                          <p:val>
                                            <p:strVal val="ppt_y"/>
                                          </p:val>
                                        </p:tav>
                                        <p:tav tm="100000" fmla="">
                                          <p:val>
                                            <p:strVal val="ppt_y"/>
                                          </p:val>
                                        </p:tav>
                                      </p:tavLst>
                                    </p:anim>
                                    <p:set>
                                      <p:cBhvr>
                                        <p:cTn id="13" dur="1" fill="hold">
                                          <p:stCondLst>
                                            <p:cond delay="50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162175" y="0"/>
            <a:ext cx="7867650" cy="67925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pic>
        <p:nvPicPr>
          <p:cNvPr id="4" name="Picture 3"/>
          <p:cNvPicPr>
            <a:picLocks noChangeAspect="1"/>
          </p:cNvPicPr>
          <p:nvPr/>
        </p:nvPicPr>
        <p:blipFill>
          <a:blip r:embed="rId1"/>
          <a:stretch>
            <a:fillRect/>
          </a:stretch>
        </p:blipFill>
        <p:spPr>
          <a:xfrm>
            <a:off x="51800" y="474134"/>
            <a:ext cx="12087129" cy="6383393"/>
          </a:xfrm>
          <a:prstGeom prst="rect">
            <a:avLst/>
          </a:prstGeom>
        </p:spPr>
      </p:pic>
      <p:sp>
        <p:nvSpPr>
          <p:cNvPr id="41" name="PlaceHolder 1"/>
          <p:cNvSpPr>
            <a:spLocks noGrp="1"/>
          </p:cNvSpPr>
          <p:nvPr>
            <p:ph type="subTitle"/>
          </p:nvPr>
        </p:nvSpPr>
        <p:spPr>
          <a:xfrm>
            <a:off x="171450" y="0"/>
            <a:ext cx="10971530" cy="387985"/>
          </a:xfrm>
          <a:prstGeom prst="rect">
            <a:avLst/>
          </a:prstGeom>
          <a:noFill/>
          <a:ln w="0">
            <a:noFill/>
          </a:ln>
        </p:spPr>
        <p:txBody>
          <a:bodyPr lIns="0" tIns="0" rIns="0" bIns="0" anchor="ctr">
            <a:noAutofit/>
          </a:bodyPr>
          <a:p>
            <a:pPr algn="l">
              <a:lnSpc>
                <a:spcPct val="150000"/>
              </a:lnSpc>
              <a:buNone/>
            </a:pPr>
            <a:r>
              <a:rPr lang="en-PH" altLang="en-US" sz="1800" b="1" strike="noStrike" spc="-1">
                <a:latin typeface="Cantarell" panose="02000503000000000000" charset="0"/>
                <a:cs typeface="Cantarell" panose="02000503000000000000" charset="0"/>
              </a:rPr>
              <a:t>Why we chose MyAnimeList integration</a:t>
            </a:r>
            <a:endParaRPr lang="en-PH" altLang="en-US" sz="1800" b="0" strike="noStrike" spc="-1">
              <a:latin typeface="Cantarell" panose="02000503000000000000" charset="0"/>
              <a:cs typeface="Cantarell" panose="02000503000000000000" charset="0"/>
            </a:endParaRPr>
          </a:p>
        </p:txBody>
      </p:sp>
      <p:pic>
        <p:nvPicPr>
          <p:cNvPr id="2" name="Picture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55" y="2383789"/>
            <a:ext cx="1575113" cy="2257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fmla="">
                                          <p:val>
                                            <p:strVal val="0-#ppt_w/2"/>
                                          </p:val>
                                        </p:tav>
                                        <p:tav tm="100000" fmla="">
                                          <p:val>
                                            <p:strVal val="#ppt_x"/>
                                          </p:val>
                                        </p:tav>
                                      </p:tavLst>
                                    </p:anim>
                                    <p:anim calcmode="lin" valueType="num">
                                      <p:cBhvr additive="base">
                                        <p:cTn id="8" dur="500" fill="hold"/>
                                        <p:tgtEl>
                                          <p:spTgt spid="2"/>
                                        </p:tgtEl>
                                        <p:attrNameLst>
                                          <p:attrName>ppt_y</p:attrName>
                                        </p:attrNameLst>
                                      </p:cBhvr>
                                      <p:tavLst>
                                        <p:tav tm="0" fmla="">
                                          <p:val>
                                            <p:strVal val="#ppt_y"/>
                                          </p:val>
                                        </p:tav>
                                        <p:tav tm="100000" fmla="">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500"/>
                            </p:stCondLst>
                            <p:childTnLst>
                              <p:par>
                                <p:cTn id="13" presetID="7" presetClass="exit" presetSubtype="8" fill="hold" nodeType="afterEffect">
                                  <p:stCondLst>
                                    <p:cond delay="1000"/>
                                  </p:stCondLst>
                                  <p:childTnLst>
                                    <p:anim calcmode="lin" valueType="num">
                                      <p:cBhvr additive="base">
                                        <p:cTn id="14" dur="500"/>
                                        <p:tgtEl>
                                          <p:spTgt spid="2"/>
                                        </p:tgtEl>
                                        <p:attrNameLst>
                                          <p:attrName>ppt_x</p:attrName>
                                        </p:attrNameLst>
                                      </p:cBhvr>
                                      <p:tavLst>
                                        <p:tav tm="0" fmla="">
                                          <p:val>
                                            <p:strVal val="ppt_x"/>
                                          </p:val>
                                        </p:tav>
                                        <p:tav tm="100000" fmla="">
                                          <p:val>
                                            <p:strVal val="0-ppt_w/2"/>
                                          </p:val>
                                        </p:tav>
                                      </p:tavLst>
                                    </p:anim>
                                    <p:anim calcmode="lin" valueType="num">
                                      <p:cBhvr additive="base">
                                        <p:cTn id="15" dur="500"/>
                                        <p:tgtEl>
                                          <p:spTgt spid="2"/>
                                        </p:tgtEl>
                                        <p:attrNameLst>
                                          <p:attrName>ppt_y</p:attrName>
                                        </p:attrNameLst>
                                      </p:cBhvr>
                                      <p:tavLst>
                                        <p:tav tm="0" fmla="">
                                          <p:val>
                                            <p:strVal val="ppt_y"/>
                                          </p:val>
                                        </p:tav>
                                        <p:tav tm="100000" fmla="">
                                          <p:val>
                                            <p:strVal val="ppt_y"/>
                                          </p:val>
                                        </p:tav>
                                      </p:tavLst>
                                    </p:anim>
                                    <p:set>
                                      <p:cBhvr>
                                        <p:cTn id="16" dur="1" fill="hold">
                                          <p:stCondLst>
                                            <p:cond delay="50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41" name="PlaceHolder 1"/>
          <p:cNvSpPr>
            <a:spLocks noGrp="1"/>
          </p:cNvSpPr>
          <p:nvPr>
            <p:ph type="subTitle"/>
          </p:nvPr>
        </p:nvSpPr>
        <p:spPr>
          <a:xfrm>
            <a:off x="609216" y="380915"/>
            <a:ext cx="10971264" cy="870882"/>
          </a:xfrm>
          <a:prstGeom prst="rect">
            <a:avLst/>
          </a:prstGeom>
          <a:noFill/>
          <a:ln w="0">
            <a:noFill/>
          </a:ln>
        </p:spPr>
        <p:txBody>
          <a:bodyPr lIns="0" tIns="0" rIns="0" bIns="0" anchor="ctr">
            <a:noAutofit/>
          </a:bodyPr>
          <a:p>
            <a:pPr algn="l">
              <a:lnSpc>
                <a:spcPct val="150000"/>
              </a:lnSpc>
              <a:buNone/>
            </a:pPr>
            <a:r>
              <a:rPr lang="en-US" sz="2420" b="1" strike="noStrike" spc="-1">
                <a:latin typeface="Cantarell" panose="02000503000000000000" charset="0"/>
                <a:cs typeface="Cantarell" panose="02000503000000000000" charset="0"/>
              </a:rPr>
              <a:t>Interest overtime for </a:t>
            </a:r>
            <a:r>
              <a:rPr lang="en-PH" altLang="en-US" sz="2420" b="1" strike="noStrike" spc="-1">
                <a:latin typeface="Cantarell" panose="02000503000000000000" charset="0"/>
                <a:cs typeface="Cantarell" panose="02000503000000000000" charset="0"/>
              </a:rPr>
              <a:t>Discord</a:t>
            </a:r>
            <a:endParaRPr lang="en-US" sz="1695" b="0" strike="noStrike" spc="-1">
              <a:latin typeface="Cantarell" panose="02000503000000000000" charset="0"/>
              <a:cs typeface="Cantarell" panose="02000503000000000000" charset="0"/>
            </a:endParaRPr>
          </a:p>
        </p:txBody>
      </p:sp>
      <p:pic>
        <p:nvPicPr>
          <p:cNvPr id="5" name="Picture 4" descr="discord"/>
          <p:cNvPicPr>
            <a:picLocks noChangeAspect="1"/>
          </p:cNvPicPr>
          <p:nvPr/>
        </p:nvPicPr>
        <p:blipFill>
          <a:blip r:embed="rId1"/>
          <a:srcRect t="35342"/>
          <a:stretch>
            <a:fillRect/>
          </a:stretch>
        </p:blipFill>
        <p:spPr>
          <a:xfrm>
            <a:off x="598805" y="1621790"/>
            <a:ext cx="10991850" cy="3781425"/>
          </a:xfrm>
          <a:prstGeom prst="rect">
            <a:avLst/>
          </a:prstGeom>
        </p:spPr>
      </p:pic>
      <p:pic>
        <p:nvPicPr>
          <p:cNvPr id="2" name="Picture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55" y="2383789"/>
            <a:ext cx="1575113" cy="22578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fmla="">
                                          <p:val>
                                            <p:strVal val="0-#ppt_w/2"/>
                                          </p:val>
                                        </p:tav>
                                        <p:tav tm="100000" fmla="">
                                          <p:val>
                                            <p:strVal val="#ppt_x"/>
                                          </p:val>
                                        </p:tav>
                                      </p:tavLst>
                                    </p:anim>
                                    <p:anim calcmode="lin" valueType="num">
                                      <p:cBhvr additive="base">
                                        <p:cTn id="8" dur="500" fill="hold"/>
                                        <p:tgtEl>
                                          <p:spTgt spid="2"/>
                                        </p:tgtEl>
                                        <p:attrNameLst>
                                          <p:attrName>ppt_y</p:attrName>
                                        </p:attrNameLst>
                                      </p:cBhvr>
                                      <p:tavLst>
                                        <p:tav tm="0" fmla="">
                                          <p:val>
                                            <p:strVal val="#ppt_y"/>
                                          </p:val>
                                        </p:tav>
                                        <p:tav tm="100000" fmla="">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500"/>
                            </p:stCondLst>
                            <p:childTnLst>
                              <p:par>
                                <p:cTn id="13" presetID="7" presetClass="exit" presetSubtype="8" fill="hold" nodeType="afterEffect">
                                  <p:stCondLst>
                                    <p:cond delay="1000"/>
                                  </p:stCondLst>
                                  <p:childTnLst>
                                    <p:anim calcmode="lin" valueType="num">
                                      <p:cBhvr additive="base">
                                        <p:cTn id="14" dur="500"/>
                                        <p:tgtEl>
                                          <p:spTgt spid="2"/>
                                        </p:tgtEl>
                                        <p:attrNameLst>
                                          <p:attrName>ppt_x</p:attrName>
                                        </p:attrNameLst>
                                      </p:cBhvr>
                                      <p:tavLst>
                                        <p:tav tm="0" fmla="">
                                          <p:val>
                                            <p:strVal val="ppt_x"/>
                                          </p:val>
                                        </p:tav>
                                        <p:tav tm="100000" fmla="">
                                          <p:val>
                                            <p:strVal val="0-ppt_w/2"/>
                                          </p:val>
                                        </p:tav>
                                      </p:tavLst>
                                    </p:anim>
                                    <p:anim calcmode="lin" valueType="num">
                                      <p:cBhvr additive="base">
                                        <p:cTn id="15" dur="500"/>
                                        <p:tgtEl>
                                          <p:spTgt spid="2"/>
                                        </p:tgtEl>
                                        <p:attrNameLst>
                                          <p:attrName>ppt_y</p:attrName>
                                        </p:attrNameLst>
                                      </p:cBhvr>
                                      <p:tavLst>
                                        <p:tav tm="0" fmla="">
                                          <p:val>
                                            <p:strVal val="ppt_y"/>
                                          </p:val>
                                        </p:tav>
                                        <p:tav tm="100000" fmla="">
                                          <p:val>
                                            <p:strVal val="ppt_y"/>
                                          </p:val>
                                        </p:tav>
                                      </p:tavLst>
                                    </p:anim>
                                    <p:set>
                                      <p:cBhvr>
                                        <p:cTn id="16" dur="1" fill="hold">
                                          <p:stCondLst>
                                            <p:cond delay="50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740539" y="273398"/>
            <a:ext cx="10886019" cy="116271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75">
              <a:latin typeface="Cantarell" panose="02000503000000000000" charset="0"/>
              <a:cs typeface="Cantarell" panose="02000503000000000000" charset="0"/>
            </a:endParaRPr>
          </a:p>
        </p:txBody>
      </p:sp>
      <p:sp>
        <p:nvSpPr>
          <p:cNvPr id="50" name="PlaceHolder 1"/>
          <p:cNvSpPr>
            <a:spLocks noGrp="1"/>
          </p:cNvSpPr>
          <p:nvPr>
            <p:ph type="title"/>
          </p:nvPr>
        </p:nvSpPr>
        <p:spPr>
          <a:xfrm>
            <a:off x="610522" y="273423"/>
            <a:ext cx="10971300" cy="1144631"/>
          </a:xfrm>
          <a:prstGeom prst="rect">
            <a:avLst/>
          </a:prstGeom>
          <a:noFill/>
          <a:ln w="0">
            <a:noFill/>
          </a:ln>
        </p:spPr>
        <p:txBody>
          <a:bodyPr lIns="0" tIns="0" rIns="0" bIns="0" anchor="ctr">
            <a:noAutofit/>
          </a:bodyPr>
          <a:p>
            <a:pPr algn="ctr">
              <a:buNone/>
            </a:pPr>
            <a:r>
              <a:rPr lang="en-US" sz="2905" b="1" strike="noStrike" spc="-1">
                <a:latin typeface="Cantarell" panose="02000503000000000000" charset="0"/>
                <a:cs typeface="Cantarell" panose="02000503000000000000" charset="0"/>
              </a:rPr>
              <a:t>Objectives</a:t>
            </a:r>
            <a:endParaRPr lang="en-US" sz="2905" b="1" strike="noStrike" spc="-1">
              <a:latin typeface="Cantarell" panose="02000503000000000000" charset="0"/>
              <a:cs typeface="Cantarell" panose="02000503000000000000" charset="0"/>
            </a:endParaRPr>
          </a:p>
        </p:txBody>
      </p:sp>
      <p:sp>
        <p:nvSpPr>
          <p:cNvPr id="51" name="PlaceHolder 2"/>
          <p:cNvSpPr>
            <a:spLocks noGrp="1"/>
          </p:cNvSpPr>
          <p:nvPr>
            <p:ph/>
          </p:nvPr>
        </p:nvSpPr>
        <p:spPr>
          <a:xfrm>
            <a:off x="698071" y="1948451"/>
            <a:ext cx="10971300" cy="3976819"/>
          </a:xfrm>
          <a:prstGeom prst="rect">
            <a:avLst/>
          </a:prstGeom>
          <a:noFill/>
          <a:ln w="0">
            <a:noFill/>
          </a:ln>
        </p:spPr>
        <p:txBody>
          <a:bodyPr lIns="0" tIns="0" rIns="0" bIns="0" anchor="t">
            <a:normAutofit/>
          </a:bodyPr>
          <a:p>
            <a:pPr>
              <a:lnSpc>
                <a:spcPct val="150000"/>
              </a:lnSpc>
              <a:spcBef>
                <a:spcPts val="1415"/>
              </a:spcBef>
              <a:buClr>
                <a:srgbClr val="000000"/>
              </a:buClr>
              <a:buSzPct val="45000"/>
            </a:pPr>
            <a:r>
              <a:rPr lang="en-US" sz="1815" b="0" strike="noStrike" spc="-1">
                <a:latin typeface="Cantarell" panose="02000503000000000000" charset="0"/>
                <a:ea typeface="Noto Sans CJK SC" panose="020B0500000000000000" charset="-122"/>
                <a:cs typeface="Cantarell" panose="02000503000000000000" charset="0"/>
              </a:rPr>
              <a:t>To help Anime fans </a:t>
            </a:r>
            <a:r>
              <a:rPr lang="en-PH" altLang="en-US" sz="1815" b="0" strike="noStrike" spc="-1">
                <a:latin typeface="Cantarell" panose="02000503000000000000" charset="0"/>
                <a:ea typeface="Noto Sans CJK SC" panose="020B0500000000000000" charset="-122"/>
                <a:cs typeface="Cantarell" panose="02000503000000000000" charset="0"/>
              </a:rPr>
              <a:t>get titles of </a:t>
            </a:r>
            <a:r>
              <a:rPr lang="en-US" sz="1815" b="0" strike="noStrike" spc="-1">
                <a:latin typeface="Cantarell" panose="02000503000000000000" charset="0"/>
                <a:ea typeface="Noto Sans CJK SC" panose="020B0500000000000000" charset="-122"/>
                <a:cs typeface="Cantarell" panose="02000503000000000000" charset="0"/>
              </a:rPr>
              <a:t>anime shows by analyzing </a:t>
            </a:r>
            <a:r>
              <a:rPr lang="en-PH" altLang="en-US" sz="1815" b="0" strike="noStrike" spc="-1">
                <a:latin typeface="Cantarell" panose="02000503000000000000" charset="0"/>
                <a:ea typeface="Noto Sans CJK SC" panose="020B0500000000000000" charset="-122"/>
                <a:cs typeface="Cantarell" panose="02000503000000000000" charset="0"/>
              </a:rPr>
              <a:t>a </a:t>
            </a:r>
            <a:r>
              <a:rPr lang="en-US" sz="1815" b="0" strike="noStrike" spc="-1">
                <a:latin typeface="Cantarell" panose="02000503000000000000" charset="0"/>
                <a:ea typeface="Noto Sans CJK SC" panose="020B0500000000000000" charset="-122"/>
                <a:cs typeface="Cantarell" panose="02000503000000000000" charset="0"/>
              </a:rPr>
              <a:t>screenshot</a:t>
            </a:r>
            <a:r>
              <a:rPr lang="en-PH" altLang="en-US" sz="1815" b="0" strike="noStrike" spc="-1">
                <a:latin typeface="Cantarell" panose="02000503000000000000" charset="0"/>
                <a:ea typeface="Noto Sans CJK SC" panose="020B0500000000000000" charset="-122"/>
                <a:cs typeface="Cantarell" panose="02000503000000000000" charset="0"/>
              </a:rPr>
              <a:t> </a:t>
            </a:r>
            <a:r>
              <a:rPr lang="en-US" sz="1815" b="0" strike="noStrike" spc="-1">
                <a:latin typeface="Cantarell" panose="02000503000000000000" charset="0"/>
                <a:ea typeface="Noto Sans CJK SC" panose="020B0500000000000000" charset="-122"/>
                <a:cs typeface="Cantarell" panose="02000503000000000000" charset="0"/>
              </a:rPr>
              <a:t>of </a:t>
            </a:r>
            <a:r>
              <a:rPr lang="en-PH" altLang="en-US" sz="1815" b="0" strike="noStrike" spc="-1">
                <a:latin typeface="Cantarell" panose="02000503000000000000" charset="0"/>
                <a:ea typeface="Noto Sans CJK SC" panose="020B0500000000000000" charset="-122"/>
                <a:cs typeface="Cantarell" panose="02000503000000000000" charset="0"/>
              </a:rPr>
              <a:t>the anime</a:t>
            </a:r>
            <a:r>
              <a:rPr lang="en-US" sz="1815" b="0" strike="noStrike" spc="-1">
                <a:latin typeface="Cantarell" panose="02000503000000000000" charset="0"/>
                <a:ea typeface="Noto Sans CJK SC" panose="020B0500000000000000" charset="-122"/>
                <a:cs typeface="Cantarell" panose="02000503000000000000" charset="0"/>
              </a:rPr>
              <a:t>.</a:t>
            </a:r>
            <a:endParaRPr lang="en-US" sz="1815" b="0" strike="noStrike" spc="-1">
              <a:latin typeface="Cantarell" panose="02000503000000000000" charset="0"/>
              <a:cs typeface="Cantarell" panose="02000503000000000000" charset="0"/>
            </a:endParaRPr>
          </a:p>
          <a:p>
            <a:pPr>
              <a:lnSpc>
                <a:spcPct val="150000"/>
              </a:lnSpc>
              <a:spcBef>
                <a:spcPts val="1415"/>
              </a:spcBef>
              <a:buClr>
                <a:srgbClr val="000000"/>
              </a:buClr>
              <a:buSzPct val="45000"/>
            </a:pPr>
            <a:r>
              <a:rPr lang="en-US" sz="1815" b="0" strike="noStrike" spc="-1">
                <a:latin typeface="Cantarell" panose="02000503000000000000" charset="0"/>
                <a:ea typeface="Noto Sans CJK SC" panose="020B0500000000000000" charset="-122"/>
                <a:cs typeface="Cantarell" panose="02000503000000000000" charset="0"/>
              </a:rPr>
              <a:t>To help anime fans to find Anime series that they love or to discover series they might enjoy through recommendations.</a:t>
            </a:r>
            <a:endParaRPr lang="en-US" sz="1815" b="0" strike="noStrike" spc="-1">
              <a:latin typeface="Cantarell" panose="02000503000000000000" charset="0"/>
              <a:cs typeface="Cantarell" panose="02000503000000000000" charset="0"/>
            </a:endParaRPr>
          </a:p>
          <a:p>
            <a:pPr>
              <a:lnSpc>
                <a:spcPct val="150000"/>
              </a:lnSpc>
              <a:spcBef>
                <a:spcPts val="1415"/>
              </a:spcBef>
              <a:buClr>
                <a:srgbClr val="000000"/>
              </a:buClr>
              <a:buSzPct val="45000"/>
            </a:pPr>
            <a:r>
              <a:rPr lang="en-US" sz="1815" b="0" strike="noStrike" spc="-1">
                <a:latin typeface="Cantarell" panose="02000503000000000000" charset="0"/>
                <a:ea typeface="Noto Sans CJK SC" panose="020B0500000000000000" charset="-122"/>
                <a:cs typeface="Cantarell" panose="02000503000000000000" charset="0"/>
              </a:rPr>
              <a:t>To provide a calendar for seasonal Animes that the users</a:t>
            </a:r>
            <a:r>
              <a:rPr lang="en-PH" altLang="en-US" sz="1815" b="0" strike="noStrike" spc="-1">
                <a:latin typeface="Cantarell" panose="02000503000000000000" charset="0"/>
                <a:ea typeface="Noto Sans CJK SC" panose="020B0500000000000000" charset="-122"/>
                <a:cs typeface="Cantarell" panose="02000503000000000000" charset="0"/>
              </a:rPr>
              <a:t> may</a:t>
            </a:r>
            <a:r>
              <a:rPr lang="en-US" sz="1815" b="0" strike="noStrike" spc="-1">
                <a:latin typeface="Cantarell" panose="02000503000000000000" charset="0"/>
                <a:ea typeface="Noto Sans CJK SC" panose="020B0500000000000000" charset="-122"/>
                <a:cs typeface="Cantarell" panose="02000503000000000000" charset="0"/>
              </a:rPr>
              <a:t> want to watch.</a:t>
            </a:r>
            <a:endParaRPr lang="en-US" sz="1815" b="0" strike="noStrike" spc="-1">
              <a:latin typeface="Cantarell" panose="02000503000000000000" charset="0"/>
              <a:cs typeface="Cantarell" panose="02000503000000000000" charset="0"/>
            </a:endParaRPr>
          </a:p>
          <a:p>
            <a:pPr>
              <a:lnSpc>
                <a:spcPct val="150000"/>
              </a:lnSpc>
              <a:spcBef>
                <a:spcPts val="1415"/>
              </a:spcBef>
              <a:buClr>
                <a:srgbClr val="000000"/>
              </a:buClr>
              <a:buSzPct val="45000"/>
            </a:pPr>
            <a:r>
              <a:rPr lang="en-US" sz="1815" b="0" strike="noStrike" spc="-1">
                <a:latin typeface="Cantarell" panose="02000503000000000000" charset="0"/>
                <a:ea typeface="Noto Sans CJK SC" panose="020B0500000000000000" charset="-122"/>
                <a:cs typeface="Cantarell" panose="02000503000000000000" charset="0"/>
              </a:rPr>
              <a:t>Help Anime fans to familiarize themselves with </a:t>
            </a:r>
            <a:r>
              <a:rPr lang="en-PH" altLang="en-US" sz="1815" b="0" strike="noStrike" spc="-1">
                <a:latin typeface="Cantarell" panose="02000503000000000000" charset="0"/>
                <a:ea typeface="Noto Sans CJK SC" panose="020B0500000000000000" charset="-122"/>
                <a:cs typeface="Cantarell" panose="02000503000000000000" charset="0"/>
              </a:rPr>
              <a:t> the Japanese writing systems.</a:t>
            </a:r>
            <a:endParaRPr lang="en-US" sz="1815" b="0" strike="noStrike" spc="-1">
              <a:latin typeface="Cantarell" panose="02000503000000000000" charset="0"/>
              <a:cs typeface="Cantarell" panose="02000503000000000000" charset="0"/>
            </a:endParaRPr>
          </a:p>
          <a:p>
            <a:pPr>
              <a:buNone/>
            </a:pPr>
            <a:endParaRPr lang="en-US" sz="3870" b="0" strike="noStrike" spc="-1">
              <a:latin typeface="Cantarell" panose="02000503000000000000" charset="0"/>
              <a:cs typeface="Cantarell" panose="02000503000000000000" charset="0"/>
            </a:endParaRPr>
          </a:p>
        </p:txBody>
      </p:sp>
      <p:pic>
        <p:nvPicPr>
          <p:cNvPr id="5" name="Picture 4" descr="thumbs"/>
          <p:cNvPicPr>
            <a:picLocks noChangeAspect="1"/>
          </p:cNvPicPr>
          <p:nvPr/>
        </p:nvPicPr>
        <p:blipFill>
          <a:blip r:embed="rId1"/>
          <a:stretch>
            <a:fillRect/>
          </a:stretch>
        </p:blipFill>
        <p:spPr>
          <a:xfrm flipH="1">
            <a:off x="-257442" y="3667072"/>
            <a:ext cx="3190928" cy="31909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nodeType="withEffect">
                                  <p:stCondLst>
                                    <p:cond delay="0"/>
                                  </p:stCondLst>
                                  <p:childTnLst>
                                    <p:set>
                                      <p:cBhvr>
                                        <p:cTn id="6" dur="500"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7" presetClass="exit" presetSubtype="4" fill="hold" nodeType="afterEffect">
                                  <p:stCondLst>
                                    <p:cond delay="2000"/>
                                  </p:stCondLst>
                                  <p:childTnLst>
                                    <p:anim calcmode="lin" valueType="num">
                                      <p:cBhvr additive="base">
                                        <p:cTn id="11" dur="1000"/>
                                        <p:tgtEl>
                                          <p:spTgt spid="5"/>
                                        </p:tgtEl>
                                        <p:attrNameLst>
                                          <p:attrName>ppt_x</p:attrName>
                                        </p:attrNameLst>
                                      </p:cBhvr>
                                      <p:tavLst>
                                        <p:tav tm="0" fmla="">
                                          <p:val>
                                            <p:strVal val="ppt_x"/>
                                          </p:val>
                                        </p:tav>
                                        <p:tav tm="100000" fmla="">
                                          <p:val>
                                            <p:strVal val="ppt_x"/>
                                          </p:val>
                                        </p:tav>
                                      </p:tavLst>
                                    </p:anim>
                                    <p:anim calcmode="lin" valueType="num">
                                      <p:cBhvr additive="base">
                                        <p:cTn id="12" dur="1000"/>
                                        <p:tgtEl>
                                          <p:spTgt spid="5"/>
                                        </p:tgtEl>
                                        <p:attrNameLst>
                                          <p:attrName>ppt_y</p:attrName>
                                        </p:attrNameLst>
                                      </p:cBhvr>
                                      <p:tavLst>
                                        <p:tav tm="0" fmla="">
                                          <p:val>
                                            <p:strVal val="ppt_y"/>
                                          </p:val>
                                        </p:tav>
                                        <p:tav tm="100000" fmla="">
                                          <p:val>
                                            <p:strVal val="1+ppt_h/2"/>
                                          </p:val>
                                        </p:tav>
                                      </p:tavLst>
                                    </p:anim>
                                    <p:set>
                                      <p:cBhvr>
                                        <p:cTn id="13" dur="1" fill="hold">
                                          <p:stCondLst>
                                            <p:cond delay="100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pic>
        <p:nvPicPr>
          <p:cNvPr id="4" name="Picture 3" descr="feature"/>
          <p:cNvPicPr>
            <a:picLocks noChangeAspect="1"/>
          </p:cNvPicPr>
          <p:nvPr/>
        </p:nvPicPr>
        <p:blipFill>
          <a:blip r:embed="rId1"/>
          <a:stretch>
            <a:fillRect/>
          </a:stretch>
        </p:blipFill>
        <p:spPr>
          <a:xfrm>
            <a:off x="535940" y="652145"/>
            <a:ext cx="11015980" cy="6065520"/>
          </a:xfrm>
          <a:prstGeom prst="rect">
            <a:avLst/>
          </a:prstGeom>
        </p:spPr>
      </p:pic>
      <p:sp>
        <p:nvSpPr>
          <p:cNvPr id="2" name="Text Box 1"/>
          <p:cNvSpPr txBox="1"/>
          <p:nvPr/>
        </p:nvSpPr>
        <p:spPr>
          <a:xfrm>
            <a:off x="3993515" y="165735"/>
            <a:ext cx="4204970" cy="368300"/>
          </a:xfrm>
          <a:prstGeom prst="rect">
            <a:avLst/>
          </a:prstGeom>
          <a:noFill/>
        </p:spPr>
        <p:txBody>
          <a:bodyPr wrap="square" rtlCol="0">
            <a:spAutoFit/>
          </a:bodyPr>
          <a:p>
            <a:r>
              <a:rPr lang="en-PH" altLang="en-US"/>
              <a:t>How did we choose our objectives?</a:t>
            </a:r>
            <a:endParaRPr lang="en-PH" altLang="en-US"/>
          </a:p>
        </p:txBody>
      </p:sp>
      <p:pic>
        <p:nvPicPr>
          <p:cNvPr id="3" name="Picture 2" descr="L"/>
          <p:cNvPicPr>
            <a:picLocks noChangeAspect="1"/>
          </p:cNvPicPr>
          <p:nvPr/>
        </p:nvPicPr>
        <p:blipFill>
          <a:blip r:embed="rId2"/>
          <a:stretch>
            <a:fillRect/>
          </a:stretch>
        </p:blipFill>
        <p:spPr>
          <a:xfrm>
            <a:off x="9810750" y="4476750"/>
            <a:ext cx="2381250" cy="2381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nodeType="with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7" presetClass="exit" presetSubtype="4" fill="hold" nodeType="afterEffect">
                                  <p:stCondLst>
                                    <p:cond delay="4000"/>
                                  </p:stCondLst>
                                  <p:childTnLst>
                                    <p:anim calcmode="lin" valueType="num">
                                      <p:cBhvr additive="base">
                                        <p:cTn id="11" dur="500"/>
                                        <p:tgtEl>
                                          <p:spTgt spid="3"/>
                                        </p:tgtEl>
                                        <p:attrNameLst>
                                          <p:attrName>ppt_x</p:attrName>
                                        </p:attrNameLst>
                                      </p:cBhvr>
                                      <p:tavLst>
                                        <p:tav tm="0" fmla="">
                                          <p:val>
                                            <p:strVal val="ppt_x"/>
                                          </p:val>
                                        </p:tav>
                                        <p:tav tm="100000" fmla="">
                                          <p:val>
                                            <p:strVal val="ppt_x"/>
                                          </p:val>
                                        </p:tav>
                                      </p:tavLst>
                                    </p:anim>
                                    <p:anim calcmode="lin" valueType="num">
                                      <p:cBhvr additive="base">
                                        <p:cTn id="12" dur="500"/>
                                        <p:tgtEl>
                                          <p:spTgt spid="3"/>
                                        </p:tgtEl>
                                        <p:attrNameLst>
                                          <p:attrName>ppt_y</p:attrName>
                                        </p:attrNameLst>
                                      </p:cBhvr>
                                      <p:tavLst>
                                        <p:tav tm="0" fmla="">
                                          <p:val>
                                            <p:strVal val="ppt_y"/>
                                          </p:val>
                                        </p:tav>
                                        <p:tav tm="100000" fmla="">
                                          <p:val>
                                            <p:strVal val="1+ppt_h/2"/>
                                          </p:val>
                                        </p:tav>
                                      </p:tavLst>
                                    </p:anim>
                                    <p:set>
                                      <p:cBhvr>
                                        <p:cTn id="13" dur="1" fill="hold">
                                          <p:stCondLst>
                                            <p:cond delay="50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p:sp>
        <p:nvSpPr>
          <p:cNvPr id="5" name="Rounded Rectangle 4"/>
          <p:cNvSpPr/>
          <p:nvPr/>
        </p:nvSpPr>
        <p:spPr>
          <a:xfrm>
            <a:off x="652909" y="2288888"/>
            <a:ext cx="10886019" cy="1162711"/>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175">
              <a:latin typeface="Cantarell" panose="02000503000000000000" charset="0"/>
              <a:cs typeface="Cantarell" panose="02000503000000000000" charset="0"/>
            </a:endParaRPr>
          </a:p>
        </p:txBody>
      </p:sp>
      <p:sp>
        <p:nvSpPr>
          <p:cNvPr id="50" name="PlaceHolder 1"/>
          <p:cNvSpPr>
            <a:spLocks noGrp="1"/>
          </p:cNvSpPr>
          <p:nvPr>
            <p:ph type="title"/>
          </p:nvPr>
        </p:nvSpPr>
        <p:spPr>
          <a:xfrm>
            <a:off x="698152" y="2307328"/>
            <a:ext cx="10971300" cy="1144631"/>
          </a:xfrm>
          <a:prstGeom prst="rect">
            <a:avLst/>
          </a:prstGeom>
          <a:noFill/>
          <a:ln w="0">
            <a:noFill/>
          </a:ln>
        </p:spPr>
        <p:txBody>
          <a:bodyPr lIns="0" tIns="0" rIns="0" bIns="0" anchor="ctr">
            <a:noAutofit/>
          </a:bodyPr>
          <a:p>
            <a:pPr algn="ctr">
              <a:buNone/>
            </a:pPr>
            <a:r>
              <a:rPr lang="en-PH" altLang="en-US" sz="6000" b="1" strike="noStrike" spc="-1">
                <a:latin typeface="Cantarell" panose="02000503000000000000" charset="0"/>
                <a:cs typeface="Cantarell" panose="02000503000000000000" charset="0"/>
              </a:rPr>
              <a:t>Scope and Limitation</a:t>
            </a:r>
            <a:endParaRPr lang="en-PH" altLang="en-US" sz="6000" b="1" strike="noStrike" spc="-1">
              <a:latin typeface="Cantarell" panose="02000503000000000000" charset="0"/>
              <a:cs typeface="Cantarell" panose="02000503000000000000" charset="0"/>
            </a:endParaRPr>
          </a:p>
        </p:txBody>
      </p:sp>
      <p:pic>
        <p:nvPicPr>
          <p:cNvPr id="7" name="Picture 6" descr="magic"/>
          <p:cNvPicPr>
            <a:picLocks noChangeAspect="1"/>
          </p:cNvPicPr>
          <p:nvPr/>
        </p:nvPicPr>
        <p:blipFill>
          <a:blip r:embed="rId1"/>
          <a:stretch>
            <a:fillRect/>
          </a:stretch>
        </p:blipFill>
        <p:spPr>
          <a:xfrm>
            <a:off x="797560" y="4476750"/>
            <a:ext cx="2381250" cy="2381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nodeType="withEffect">
                                  <p:stCondLst>
                                    <p:cond delay="0"/>
                                  </p:stCondLst>
                                  <p:childTnLst>
                                    <p:set>
                                      <p:cBhvr>
                                        <p:cTn id="6" dur="500"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fmla="">
                                          <p:val>
                                            <p:strVal val="#ppt_x"/>
                                          </p:val>
                                        </p:tav>
                                        <p:tav tm="100000" fmla="">
                                          <p:val>
                                            <p:strVal val="#ppt_x"/>
                                          </p:val>
                                        </p:tav>
                                      </p:tavLst>
                                    </p:anim>
                                    <p:anim calcmode="lin" valueType="num">
                                      <p:cBhvr additive="base">
                                        <p:cTn id="8" dur="500" fill="hold"/>
                                        <p:tgtEl>
                                          <p:spTgt spid="7"/>
                                        </p:tgtEl>
                                        <p:attrNameLst>
                                          <p:attrName>ppt_y</p:attrName>
                                        </p:attrNameLst>
                                      </p:cBhvr>
                                      <p:tavLst>
                                        <p:tav tm="0" fmla="">
                                          <p:val>
                                            <p:strVal val="1+#ppt_h/2"/>
                                          </p:val>
                                        </p:tav>
                                        <p:tav tm="100000" fmla="">
                                          <p:val>
                                            <p:strVal val="#ppt_y"/>
                                          </p:val>
                                        </p:tav>
                                      </p:tavLst>
                                    </p:anim>
                                  </p:childTnLst>
                                </p:cTn>
                              </p:par>
                            </p:childTnLst>
                          </p:cTn>
                        </p:par>
                        <p:par>
                          <p:cTn id="9" fill="hold">
                            <p:stCondLst>
                              <p:cond delay="500"/>
                            </p:stCondLst>
                            <p:childTnLst>
                              <p:par>
                                <p:cTn id="10" presetID="7" presetClass="exit" presetSubtype="4" fill="hold" nodeType="afterEffect">
                                  <p:stCondLst>
                                    <p:cond delay="3500"/>
                                  </p:stCondLst>
                                  <p:childTnLst>
                                    <p:anim calcmode="lin" valueType="num">
                                      <p:cBhvr additive="base">
                                        <p:cTn id="11" dur="500"/>
                                        <p:tgtEl>
                                          <p:spTgt spid="7"/>
                                        </p:tgtEl>
                                        <p:attrNameLst>
                                          <p:attrName>ppt_x</p:attrName>
                                        </p:attrNameLst>
                                      </p:cBhvr>
                                      <p:tavLst>
                                        <p:tav tm="0" fmla="">
                                          <p:val>
                                            <p:strVal val="ppt_x"/>
                                          </p:val>
                                        </p:tav>
                                        <p:tav tm="100000" fmla="">
                                          <p:val>
                                            <p:strVal val="ppt_x"/>
                                          </p:val>
                                        </p:tav>
                                      </p:tavLst>
                                    </p:anim>
                                    <p:anim calcmode="lin" valueType="num">
                                      <p:cBhvr additive="base">
                                        <p:cTn id="12" dur="500"/>
                                        <p:tgtEl>
                                          <p:spTgt spid="7"/>
                                        </p:tgtEl>
                                        <p:attrNameLst>
                                          <p:attrName>ppt_y</p:attrName>
                                        </p:attrNameLst>
                                      </p:cBhvr>
                                      <p:tavLst>
                                        <p:tav tm="0" fmla="">
                                          <p:val>
                                            <p:strVal val="ppt_y"/>
                                          </p:val>
                                        </p:tav>
                                        <p:tav tm="100000" fmla="">
                                          <p:val>
                                            <p:strVal val="1+ppt_h/2"/>
                                          </p:val>
                                        </p:tav>
                                      </p:tavLst>
                                    </p:anim>
                                    <p:set>
                                      <p:cBhvr>
                                        <p:cTn id="13" dur="1" fill="hold">
                                          <p:stCondLst>
                                            <p:cond delay="50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1864</Words>
  <Application>WPS Presentation</Application>
  <PresentationFormat>宽屏</PresentationFormat>
  <Paragraphs>72</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SimSun</vt:lpstr>
      <vt:lpstr>Wingdings</vt:lpstr>
      <vt:lpstr>DejaVu Sans</vt:lpstr>
      <vt:lpstr>Cantarell</vt:lpstr>
      <vt:lpstr>Noto Sans CJK SC</vt:lpstr>
      <vt:lpstr>Arial Black</vt:lpstr>
      <vt:lpstr>Microsoft YaHei</vt:lpstr>
      <vt:lpstr>思源黑体 CN</vt:lpstr>
      <vt:lpstr>Arial Unicode MS</vt:lpstr>
      <vt:lpstr>SimSun</vt:lpstr>
      <vt:lpstr>Noto Color Emoji</vt:lpstr>
      <vt:lpstr>Office Theme</vt:lpstr>
      <vt:lpstr>Annie: Anime Fan Assistant App</vt:lpstr>
      <vt:lpstr>PowerPoint 演示文稿</vt:lpstr>
      <vt:lpstr>PowerPoint 演示文稿</vt:lpstr>
      <vt:lpstr>PowerPoint 演示文稿</vt:lpstr>
      <vt:lpstr>PowerPoint 演示文稿</vt:lpstr>
      <vt:lpstr>PowerPoint 演示文稿</vt:lpstr>
      <vt:lpstr>Objectives</vt:lpstr>
      <vt:lpstr>PowerPoint 演示文稿</vt:lpstr>
      <vt:lpstr>Scope and Limitation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jerome</dc:creator>
  <cp:lastModifiedBy>grrom</cp:lastModifiedBy>
  <cp:revision>367</cp:revision>
  <dcterms:created xsi:type="dcterms:W3CDTF">2023-01-10T11:25:46Z</dcterms:created>
  <dcterms:modified xsi:type="dcterms:W3CDTF">2023-01-10T11:25:46Z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